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AC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1" autoAdjust="0"/>
    <p:restoredTop sz="94660"/>
  </p:normalViewPr>
  <p:slideViewPr>
    <p:cSldViewPr snapToGrid="0">
      <p:cViewPr varScale="1">
        <p:scale>
          <a:sx n="87" d="100"/>
          <a:sy n="87" d="100"/>
        </p:scale>
        <p:origin x="96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978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456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275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689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178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73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142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332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5342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613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59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背景パターン&#10;&#10;自動的に生成された説明">
            <a:extLst>
              <a:ext uri="{FF2B5EF4-FFF2-40B4-BE49-F238E27FC236}">
                <a16:creationId xmlns:a16="http://schemas.microsoft.com/office/drawing/2014/main" id="{7A72D215-69AC-07ED-DE6D-5AEA49A25AE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1056805" y="-1056804"/>
            <a:ext cx="7030388" cy="9144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6098E-3E10-4C49-9799-72958B5E7A1F}" type="datetimeFigureOut">
              <a:rPr kumimoji="1" lang="ja-JP" altLang="en-US" smtClean="0"/>
              <a:t>2025/4/22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CA4B3-1250-43E0-B0F7-22CBDAC3D7A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808AAFC-7E2F-BC86-219F-E7B1A769C8F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975807" y="161754"/>
            <a:ext cx="1079086" cy="107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28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15AEAC57-646A-17C8-9470-8BE8AAD6D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81" y="1299257"/>
            <a:ext cx="8164765" cy="545900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8558A3D5-D339-A1CE-229D-734845ED5229}"/>
              </a:ext>
            </a:extLst>
          </p:cNvPr>
          <p:cNvSpPr/>
          <p:nvPr/>
        </p:nvSpPr>
        <p:spPr>
          <a:xfrm>
            <a:off x="526782" y="3766305"/>
            <a:ext cx="8072992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川では、ていぼうをせいびしたり、川やしせつを「かんり」する人がいるよ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1365684" y="326088"/>
            <a:ext cx="6142808" cy="615553"/>
            <a:chOff x="1320713" y="86246"/>
            <a:chExt cx="6142808" cy="615553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1320713" y="240134"/>
              <a:ext cx="6142808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水害へのそなえに取り組む人々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463768" y="8624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すいがい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819298" y="103734"/>
              <a:ext cx="384823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5436289" y="111247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く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9BA10E97-2079-7DCC-0DCF-919F9BF39A79}"/>
                </a:ext>
              </a:extLst>
            </p:cNvPr>
            <p:cNvSpPr txBox="1"/>
            <p:nvPr/>
          </p:nvSpPr>
          <p:spPr>
            <a:xfrm>
              <a:off x="6439986" y="117597"/>
              <a:ext cx="983164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ひとびと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DC50D66-3BB2-7B78-FCD9-BAC804B256A4}"/>
              </a:ext>
            </a:extLst>
          </p:cNvPr>
          <p:cNvSpPr/>
          <p:nvPr/>
        </p:nvSpPr>
        <p:spPr>
          <a:xfrm>
            <a:off x="501381" y="3766922"/>
            <a:ext cx="80904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川では、どんなとりくみをしている人がいるのかな？ここをクリック！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C033467B-14FE-E3DF-A2AA-489286060484}"/>
              </a:ext>
            </a:extLst>
          </p:cNvPr>
          <p:cNvSpPr/>
          <p:nvPr/>
        </p:nvSpPr>
        <p:spPr>
          <a:xfrm>
            <a:off x="526781" y="63881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川のようすを　ちょうさしてるよ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49EA19B6-6613-B7FB-E4E9-05D3B095EC9E}"/>
              </a:ext>
            </a:extLst>
          </p:cNvPr>
          <p:cNvSpPr/>
          <p:nvPr/>
        </p:nvSpPr>
        <p:spPr>
          <a:xfrm>
            <a:off x="501381" y="63881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D56C6015-8968-8462-572B-C2E70CD42340}"/>
              </a:ext>
            </a:extLst>
          </p:cNvPr>
          <p:cNvSpPr/>
          <p:nvPr/>
        </p:nvSpPr>
        <p:spPr>
          <a:xfrm>
            <a:off x="4663003" y="6385476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川の中のどしゃをとる</a:t>
            </a:r>
            <a:endParaRPr kumimoji="1" lang="en-US" altLang="ja-JP" sz="14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こうじをしてるよ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9B5D8FC2-69D6-A9B8-5582-ADB0F6D0E223}"/>
              </a:ext>
            </a:extLst>
          </p:cNvPr>
          <p:cNvSpPr/>
          <p:nvPr/>
        </p:nvSpPr>
        <p:spPr>
          <a:xfrm>
            <a:off x="4663003" y="63881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  <p:sp>
        <p:nvSpPr>
          <p:cNvPr id="20" name="動作設定ボタン: 最後に移動 19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7A08FFE-19E6-9668-5F59-E0AF5FA55925}"/>
              </a:ext>
            </a:extLst>
          </p:cNvPr>
          <p:cNvSpPr/>
          <p:nvPr/>
        </p:nvSpPr>
        <p:spPr>
          <a:xfrm>
            <a:off x="8674100" y="3524867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15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4" grpId="0" animBg="1"/>
      <p:bldP spid="11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03483BCA-7E65-5BFA-C598-205BDDEBCC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9852" y="1423419"/>
            <a:ext cx="3851169" cy="256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1365684" y="326088"/>
            <a:ext cx="6142808" cy="615553"/>
            <a:chOff x="1320713" y="86246"/>
            <a:chExt cx="6142808" cy="615553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1320713" y="240134"/>
              <a:ext cx="6142808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水害へのそなえに取り組む人々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463768" y="8624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すいがい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819298" y="103734"/>
              <a:ext cx="384823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5436289" y="111247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く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9BA10E97-2079-7DCC-0DCF-919F9BF39A79}"/>
                </a:ext>
              </a:extLst>
            </p:cNvPr>
            <p:cNvSpPr txBox="1"/>
            <p:nvPr/>
          </p:nvSpPr>
          <p:spPr>
            <a:xfrm>
              <a:off x="6439986" y="117597"/>
              <a:ext cx="983164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ひとびと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Picture 1" descr="pic01">
            <a:extLst>
              <a:ext uri="{FF2B5EF4-FFF2-40B4-BE49-F238E27FC236}">
                <a16:creationId xmlns:a16="http://schemas.microsoft.com/office/drawing/2014/main" id="{310FCC90-661A-4F84-AC9D-81B3801E55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4003" y="1443439"/>
            <a:ext cx="4146665" cy="25450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図 10" descr="photo">
            <a:extLst>
              <a:ext uri="{FF2B5EF4-FFF2-40B4-BE49-F238E27FC236}">
                <a16:creationId xmlns:a16="http://schemas.microsoft.com/office/drawing/2014/main" id="{04266F56-A2FC-1C12-9394-C5E8D8D706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1611" y="4121869"/>
            <a:ext cx="4146665" cy="26050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11E1797-CF84-2C61-9BD8-CFCBEA5F82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9853" y="4112024"/>
            <a:ext cx="3846733" cy="26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60AE753C-F951-C38D-8426-2870AA6ED15C}"/>
              </a:ext>
            </a:extLst>
          </p:cNvPr>
          <p:cNvSpPr/>
          <p:nvPr/>
        </p:nvSpPr>
        <p:spPr>
          <a:xfrm>
            <a:off x="-17446" y="3429000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動作設定ボタン: 最後に移動 12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8D94D48-948F-D42E-97BF-6B7138A81491}"/>
              </a:ext>
            </a:extLst>
          </p:cNvPr>
          <p:cNvSpPr/>
          <p:nvPr/>
        </p:nvSpPr>
        <p:spPr>
          <a:xfrm>
            <a:off x="8674100" y="3524867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A015E594-FFB3-A8C3-0ED8-917A67BACBD4}"/>
              </a:ext>
            </a:extLst>
          </p:cNvPr>
          <p:cNvSpPr/>
          <p:nvPr/>
        </p:nvSpPr>
        <p:spPr>
          <a:xfrm>
            <a:off x="869681" y="35941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川をパトロールをしてるよ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9680A9C-91A2-8CB7-7756-DBC8BAA3CB84}"/>
              </a:ext>
            </a:extLst>
          </p:cNvPr>
          <p:cNvSpPr/>
          <p:nvPr/>
        </p:nvSpPr>
        <p:spPr>
          <a:xfrm>
            <a:off x="869681" y="3597126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AC0CFD40-18A6-BC01-8D4E-C5B50B9F81BA}"/>
              </a:ext>
            </a:extLst>
          </p:cNvPr>
          <p:cNvSpPr/>
          <p:nvPr/>
        </p:nvSpPr>
        <p:spPr>
          <a:xfrm>
            <a:off x="5200381" y="3568700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ダムの「かんり」や「そうさ」</a:t>
            </a:r>
            <a:endParaRPr kumimoji="1" lang="en-US" altLang="ja-JP" sz="14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をしてるよ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72E49A23-C911-754F-C0CC-96FFE1939338}"/>
              </a:ext>
            </a:extLst>
          </p:cNvPr>
          <p:cNvSpPr/>
          <p:nvPr/>
        </p:nvSpPr>
        <p:spPr>
          <a:xfrm>
            <a:off x="5187260" y="3578032"/>
            <a:ext cx="32832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D84232DC-7469-F7A1-2255-836D2176E8ED}"/>
              </a:ext>
            </a:extLst>
          </p:cNvPr>
          <p:cNvSpPr/>
          <p:nvPr/>
        </p:nvSpPr>
        <p:spPr>
          <a:xfrm>
            <a:off x="869681" y="6477000"/>
            <a:ext cx="76139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川があふれたり堤防がこわれないようにしてるよ（すいぼうかつどう）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C6AB1E01-6699-3B40-C108-BE0621DB8C48}"/>
              </a:ext>
            </a:extLst>
          </p:cNvPr>
          <p:cNvSpPr/>
          <p:nvPr/>
        </p:nvSpPr>
        <p:spPr>
          <a:xfrm>
            <a:off x="831316" y="6491990"/>
            <a:ext cx="7613919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なにをしているのかな？ここをクリック！</a:t>
            </a:r>
          </a:p>
        </p:txBody>
      </p:sp>
    </p:spTree>
    <p:extLst>
      <p:ext uri="{BB962C8B-B14F-4D97-AF65-F5344CB8AC3E}">
        <p14:creationId xmlns:p14="http://schemas.microsoft.com/office/powerpoint/2010/main" val="268415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1365684" y="326088"/>
            <a:ext cx="6142808" cy="615553"/>
            <a:chOff x="1320713" y="86246"/>
            <a:chExt cx="6142808" cy="615553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1320713" y="240134"/>
              <a:ext cx="6142808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水害へのそなえに取り組む人々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463768" y="8624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すいがい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819298" y="103734"/>
              <a:ext cx="384823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5436289" y="111247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く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9BA10E97-2079-7DCC-0DCF-919F9BF39A79}"/>
                </a:ext>
              </a:extLst>
            </p:cNvPr>
            <p:cNvSpPr txBox="1"/>
            <p:nvPr/>
          </p:nvSpPr>
          <p:spPr>
            <a:xfrm>
              <a:off x="6439986" y="117597"/>
              <a:ext cx="983164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ひとびと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24ED22AF-6A72-0FC3-5F34-DA38625569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67706" y="3988532"/>
            <a:ext cx="5596641" cy="28941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水管理・国土保全局と気象庁との合同記者会見の様子">
            <a:extLst>
              <a:ext uri="{FF2B5EF4-FFF2-40B4-BE49-F238E27FC236}">
                <a16:creationId xmlns:a16="http://schemas.microsoft.com/office/drawing/2014/main" id="{1D1D9DEF-1A16-604C-660E-05B87D638D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0049" y="1028700"/>
            <a:ext cx="6176267" cy="276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動作設定ボタン: 最初に移動 13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C7E3633E-17BD-5B09-C849-D1FC5829F730}"/>
              </a:ext>
            </a:extLst>
          </p:cNvPr>
          <p:cNvSpPr/>
          <p:nvPr/>
        </p:nvSpPr>
        <p:spPr>
          <a:xfrm>
            <a:off x="-17446" y="3429000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動作設定ボタン: 最後に移動 1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FB5FC49-C6A5-CC9A-0AF6-FF9AD0447D6A}"/>
              </a:ext>
            </a:extLst>
          </p:cNvPr>
          <p:cNvSpPr/>
          <p:nvPr/>
        </p:nvSpPr>
        <p:spPr>
          <a:xfrm>
            <a:off x="8674100" y="3524867"/>
            <a:ext cx="469900" cy="469900"/>
          </a:xfrm>
          <a:prstGeom prst="actionButtonE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6747280F-424D-88A9-4AA1-8BC040BCE4AA}"/>
              </a:ext>
            </a:extLst>
          </p:cNvPr>
          <p:cNvSpPr/>
          <p:nvPr/>
        </p:nvSpPr>
        <p:spPr>
          <a:xfrm>
            <a:off x="526782" y="3766305"/>
            <a:ext cx="8072992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天気や雨の「よそく」をしたり、「じょうほう」をつたえる人たちがいるよ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7EAB79E2-0645-0613-061C-81DEB080DFEF}"/>
              </a:ext>
            </a:extLst>
          </p:cNvPr>
          <p:cNvSpPr/>
          <p:nvPr/>
        </p:nvSpPr>
        <p:spPr>
          <a:xfrm>
            <a:off x="526780" y="3778628"/>
            <a:ext cx="80904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水害がおこりそうなとき、どんなとりくみをしている人がいるのかな？ここをクリック！</a:t>
            </a:r>
          </a:p>
        </p:txBody>
      </p:sp>
    </p:spTree>
    <p:extLst>
      <p:ext uri="{BB962C8B-B14F-4D97-AF65-F5344CB8AC3E}">
        <p14:creationId xmlns:p14="http://schemas.microsoft.com/office/powerpoint/2010/main" val="351622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1668D99-D94C-89BF-B2FF-854BA2416473}"/>
              </a:ext>
            </a:extLst>
          </p:cNvPr>
          <p:cNvGrpSpPr/>
          <p:nvPr/>
        </p:nvGrpSpPr>
        <p:grpSpPr>
          <a:xfrm>
            <a:off x="1365684" y="326088"/>
            <a:ext cx="6142808" cy="615553"/>
            <a:chOff x="1320713" y="86246"/>
            <a:chExt cx="6142808" cy="615553"/>
          </a:xfrm>
        </p:grpSpPr>
        <p:sp>
          <p:nvSpPr>
            <p:cNvPr id="4" name="テキスト ボックス 2">
              <a:extLst>
                <a:ext uri="{FF2B5EF4-FFF2-40B4-BE49-F238E27FC236}">
                  <a16:creationId xmlns:a16="http://schemas.microsoft.com/office/drawing/2014/main" id="{4DDB00E3-8724-99E3-3D55-FF1647635553}"/>
                </a:ext>
              </a:extLst>
            </p:cNvPr>
            <p:cNvSpPr txBox="1"/>
            <p:nvPr/>
          </p:nvSpPr>
          <p:spPr>
            <a:xfrm>
              <a:off x="1320713" y="240134"/>
              <a:ext cx="6142808" cy="46166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3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水害へのそなえに取り組む人々</a:t>
              </a:r>
              <a:endParaRPr lang="ja-JP" sz="3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5" name="テキスト ボックス 2">
              <a:extLst>
                <a:ext uri="{FF2B5EF4-FFF2-40B4-BE49-F238E27FC236}">
                  <a16:creationId xmlns:a16="http://schemas.microsoft.com/office/drawing/2014/main" id="{D961D79A-EE4E-613D-B88D-A812EC387592}"/>
                </a:ext>
              </a:extLst>
            </p:cNvPr>
            <p:cNvSpPr txBox="1"/>
            <p:nvPr/>
          </p:nvSpPr>
          <p:spPr>
            <a:xfrm>
              <a:off x="1463768" y="86246"/>
              <a:ext cx="884959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すいがい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2">
              <a:extLst>
                <a:ext uri="{FF2B5EF4-FFF2-40B4-BE49-F238E27FC236}">
                  <a16:creationId xmlns:a16="http://schemas.microsoft.com/office/drawing/2014/main" id="{78A92A82-B0B1-3F0C-B3B6-227473F5D44E}"/>
                </a:ext>
              </a:extLst>
            </p:cNvPr>
            <p:cNvSpPr txBox="1"/>
            <p:nvPr/>
          </p:nvSpPr>
          <p:spPr>
            <a:xfrm>
              <a:off x="4819298" y="103734"/>
              <a:ext cx="384823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7" name="テキスト ボックス 2">
              <a:extLst>
                <a:ext uri="{FF2B5EF4-FFF2-40B4-BE49-F238E27FC236}">
                  <a16:creationId xmlns:a16="http://schemas.microsoft.com/office/drawing/2014/main" id="{6C2FB738-540B-68F2-91CD-6794492374D7}"/>
                </a:ext>
              </a:extLst>
            </p:cNvPr>
            <p:cNvSpPr txBox="1"/>
            <p:nvPr/>
          </p:nvSpPr>
          <p:spPr>
            <a:xfrm>
              <a:off x="5436289" y="111247"/>
              <a:ext cx="769535" cy="15388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く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  <p:sp>
          <p:nvSpPr>
            <p:cNvPr id="8" name="テキスト ボックス 2">
              <a:extLst>
                <a:ext uri="{FF2B5EF4-FFF2-40B4-BE49-F238E27FC236}">
                  <a16:creationId xmlns:a16="http://schemas.microsoft.com/office/drawing/2014/main" id="{9BA10E97-2079-7DCC-0DCF-919F9BF39A79}"/>
                </a:ext>
              </a:extLst>
            </p:cNvPr>
            <p:cNvSpPr txBox="1"/>
            <p:nvPr/>
          </p:nvSpPr>
          <p:spPr>
            <a:xfrm>
              <a:off x="6439986" y="117597"/>
              <a:ext cx="983164" cy="153888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108000" tIns="0" rIns="10800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ja-JP" altLang="en-US" sz="1000" b="1" kern="100" spc="300" dirty="0">
                  <a:solidFill>
                    <a:srgbClr val="3FB9EF"/>
                  </a:solidFill>
                  <a:effectLst>
                    <a:glow rad="101600">
                      <a:schemeClr val="bg1"/>
                    </a:glow>
                  </a:effectLst>
                  <a:latin typeface="UD デジタル 教科書体 NP-R" panose="02020400000000000000" pitchFamily="18" charset="-128"/>
                  <a:ea typeface="メイリオ" panose="020B0604030504040204" pitchFamily="50" charset="-128"/>
                  <a:cs typeface="Times New Roman" panose="02020603050405020304" pitchFamily="18" charset="0"/>
                </a:rPr>
                <a:t>ひとびと</a:t>
              </a:r>
              <a:endParaRPr lang="ja-JP" sz="1000" kern="100" dirty="0">
                <a:effectLst>
                  <a:glow rad="101600">
                    <a:schemeClr val="bg1"/>
                  </a:glow>
                </a:effectLst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2" name="図 1" descr="photo">
            <a:extLst>
              <a:ext uri="{FF2B5EF4-FFF2-40B4-BE49-F238E27FC236}">
                <a16:creationId xmlns:a16="http://schemas.microsoft.com/office/drawing/2014/main" id="{3B6AA083-EEE4-8AB4-9571-846C8C0C11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3362" y="1245700"/>
            <a:ext cx="4043689" cy="27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 descr="photo">
            <a:extLst>
              <a:ext uri="{FF2B5EF4-FFF2-40B4-BE49-F238E27FC236}">
                <a16:creationId xmlns:a16="http://schemas.microsoft.com/office/drawing/2014/main" id="{D1AFADA6-7694-F2F2-DF66-518A1FA796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83509" y="1270657"/>
            <a:ext cx="4327327" cy="26991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189FF1E3-EA6C-0970-C500-6329AFD1A1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3362" y="4071602"/>
            <a:ext cx="4043688" cy="266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79ABC90A-3AA3-6650-B2F5-1FE7EF126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85077" y="4071602"/>
            <a:ext cx="4325759" cy="266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動作設定ボタン: 最初に移動 11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5B3736BA-E5C3-A1B8-E523-014CD59762AF}"/>
              </a:ext>
            </a:extLst>
          </p:cNvPr>
          <p:cNvSpPr/>
          <p:nvPr/>
        </p:nvSpPr>
        <p:spPr>
          <a:xfrm>
            <a:off x="-17446" y="3429000"/>
            <a:ext cx="469900" cy="469900"/>
          </a:xfrm>
          <a:prstGeom prst="actionButtonBeginning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86C8E561-93D5-3609-3EFD-AE521EA1D0FC}"/>
              </a:ext>
            </a:extLst>
          </p:cNvPr>
          <p:cNvSpPr/>
          <p:nvPr/>
        </p:nvSpPr>
        <p:spPr>
          <a:xfrm>
            <a:off x="526782" y="3766305"/>
            <a:ext cx="8072992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はやく、もとの せいかつ に  もどれるよう、たくさんの人たちが「かつどう」するよ　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74AC97D8-583D-7E4B-8661-E080BE59BAFF}"/>
              </a:ext>
            </a:extLst>
          </p:cNvPr>
          <p:cNvSpPr/>
          <p:nvPr/>
        </p:nvSpPr>
        <p:spPr>
          <a:xfrm>
            <a:off x="509336" y="3785776"/>
            <a:ext cx="8090438" cy="46990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水害がおきてしまったとき、どんなとりくみをしている人がいるのかな？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5B0A5F4D-B77C-E064-75CC-94F17B56A167}"/>
              </a:ext>
            </a:extLst>
          </p:cNvPr>
          <p:cNvSpPr/>
          <p:nvPr/>
        </p:nvSpPr>
        <p:spPr>
          <a:xfrm>
            <a:off x="2606289" y="2601532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まちに入った水を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「はいすい」するよ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B16061BA-F10F-9D48-F210-AC4C9AD67CCA}"/>
              </a:ext>
            </a:extLst>
          </p:cNvPr>
          <p:cNvSpPr/>
          <p:nvPr/>
        </p:nvSpPr>
        <p:spPr>
          <a:xfrm>
            <a:off x="2606289" y="2589489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E888C841-6D45-8DC5-C728-D6590AFD9386}"/>
              </a:ext>
            </a:extLst>
          </p:cNvPr>
          <p:cNvSpPr/>
          <p:nvPr/>
        </p:nvSpPr>
        <p:spPr>
          <a:xfrm>
            <a:off x="7076689" y="2576132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「きゅうじょ」や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「かたづけのしえん」</a:t>
            </a:r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をするよ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F7E0CC3A-4A91-0CF4-1607-E64A5910DFB8}"/>
              </a:ext>
            </a:extLst>
          </p:cNvPr>
          <p:cNvSpPr/>
          <p:nvPr/>
        </p:nvSpPr>
        <p:spPr>
          <a:xfrm>
            <a:off x="7076689" y="2574976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834DCB71-D176-0433-2818-55456078E9B6}"/>
              </a:ext>
            </a:extLst>
          </p:cNvPr>
          <p:cNvSpPr/>
          <p:nvPr/>
        </p:nvSpPr>
        <p:spPr>
          <a:xfrm>
            <a:off x="2606289" y="5937410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どろをとるボランティアをするよ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ECF0654E-BE7E-1F2B-DC8B-9FFFC5BBBFDB}"/>
              </a:ext>
            </a:extLst>
          </p:cNvPr>
          <p:cNvSpPr/>
          <p:nvPr/>
        </p:nvSpPr>
        <p:spPr>
          <a:xfrm>
            <a:off x="2606289" y="5946396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2953EB39-A625-5C04-6468-E18DB666CB31}"/>
              </a:ext>
            </a:extLst>
          </p:cNvPr>
          <p:cNvSpPr/>
          <p:nvPr/>
        </p:nvSpPr>
        <p:spPr>
          <a:xfrm>
            <a:off x="7076689" y="5895332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ひなんじょでの</a:t>
            </a:r>
            <a:endParaRPr kumimoji="1" lang="en-US" altLang="ja-JP" sz="1200" b="1" dirty="0">
              <a:effectLst>
                <a:glow rad="63500">
                  <a:schemeClr val="accent4">
                    <a:lumMod val="50000"/>
                  </a:schemeClr>
                </a:glow>
              </a:effectLst>
            </a:endParaRPr>
          </a:p>
          <a:p>
            <a:pPr algn="ctr"/>
            <a:r>
              <a:rPr kumimoji="1" lang="ja-JP" altLang="en-US" sz="12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てつだいをするよ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B9CF6C49-F794-F98A-C8AE-B1EABF145DDC}"/>
              </a:ext>
            </a:extLst>
          </p:cNvPr>
          <p:cNvSpPr/>
          <p:nvPr/>
        </p:nvSpPr>
        <p:spPr>
          <a:xfrm>
            <a:off x="7103963" y="5890085"/>
            <a:ext cx="1622812" cy="59624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なにをしているのかな？</a:t>
            </a:r>
            <a:r>
              <a:rPr kumimoji="1" lang="ja-JP" altLang="en-US" sz="1000" b="1" dirty="0">
                <a:effectLst>
                  <a:glow rad="63500">
                    <a:schemeClr val="accent4">
                      <a:lumMod val="50000"/>
                    </a:schemeClr>
                  </a:glow>
                </a:effectLst>
              </a:rPr>
              <a:t>ここをクリック！</a:t>
            </a:r>
          </a:p>
        </p:txBody>
      </p:sp>
    </p:spTree>
    <p:extLst>
      <p:ext uri="{BB962C8B-B14F-4D97-AF65-F5344CB8AC3E}">
        <p14:creationId xmlns:p14="http://schemas.microsoft.com/office/powerpoint/2010/main" val="4044466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350</Words>
  <Application>Microsoft Office PowerPoint</Application>
  <PresentationFormat>画面に合わせる (4:3)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3" baseType="lpstr">
      <vt:lpstr>UD デジタル 教科書体 NP-R</vt:lpstr>
      <vt:lpstr>メイリオ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2025-04-22T06:56:10Z</dcterms:created>
  <dcterms:modified xsi:type="dcterms:W3CDTF">2025-04-22T06:56:16Z</dcterms:modified>
</cp:coreProperties>
</file>