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A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7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45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7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68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17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73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14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33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34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61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59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7A72D215-69AC-07ED-DE6D-5AEA49A25A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39"/>
          <a:stretch/>
        </p:blipFill>
        <p:spPr>
          <a:xfrm rot="5400000">
            <a:off x="1056805" y="-1056804"/>
            <a:ext cx="7030388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6098E-3E10-4C49-9799-72958B5E7A1F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808AAFC-7E2F-BC86-219F-E7B1A769C8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75807" y="161754"/>
            <a:ext cx="1079086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8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15AEAC57-646A-17C8-9470-8BE8AAD6D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81" y="1299257"/>
            <a:ext cx="8164765" cy="545900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558A3D5-D339-A1CE-229D-734845ED5229}"/>
              </a:ext>
            </a:extLst>
          </p:cNvPr>
          <p:cNvSpPr/>
          <p:nvPr/>
        </p:nvSpPr>
        <p:spPr>
          <a:xfrm>
            <a:off x="526782" y="3766305"/>
            <a:ext cx="8072992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川では、ていぼうをせいびしたり、川やしせつを「かんり」する人がいるよ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DC50D66-3BB2-7B78-FCD9-BAC804B256A4}"/>
              </a:ext>
            </a:extLst>
          </p:cNvPr>
          <p:cNvSpPr/>
          <p:nvPr/>
        </p:nvSpPr>
        <p:spPr>
          <a:xfrm>
            <a:off x="501381" y="3766922"/>
            <a:ext cx="80904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川では、どんなとりくみをしている人がいるのかな？ここをクリック！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C033467B-14FE-E3DF-A2AA-489286060484}"/>
              </a:ext>
            </a:extLst>
          </p:cNvPr>
          <p:cNvSpPr/>
          <p:nvPr/>
        </p:nvSpPr>
        <p:spPr>
          <a:xfrm>
            <a:off x="526781" y="6388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川のようすを　ちょうさしてるよ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49EA19B6-6613-B7FB-E4E9-05D3B095EC9E}"/>
              </a:ext>
            </a:extLst>
          </p:cNvPr>
          <p:cNvSpPr/>
          <p:nvPr/>
        </p:nvSpPr>
        <p:spPr>
          <a:xfrm>
            <a:off x="501381" y="6388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56C6015-8968-8462-572B-C2E70CD42340}"/>
              </a:ext>
            </a:extLst>
          </p:cNvPr>
          <p:cNvSpPr/>
          <p:nvPr/>
        </p:nvSpPr>
        <p:spPr>
          <a:xfrm>
            <a:off x="4663003" y="6385476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川の中のどしゃをとる</a:t>
            </a:r>
            <a:endParaRPr kumimoji="1" lang="en-US" altLang="ja-JP" sz="14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こうじをしてるよ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9B5D8FC2-69D6-A9B8-5582-ADB0F6D0E223}"/>
              </a:ext>
            </a:extLst>
          </p:cNvPr>
          <p:cNvSpPr/>
          <p:nvPr/>
        </p:nvSpPr>
        <p:spPr>
          <a:xfrm>
            <a:off x="4663003" y="6388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20" name="動作設定ボタン: 最後に移動 1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7A08FFE-19E6-9668-5F59-E0AF5FA55925}"/>
              </a:ext>
            </a:extLst>
          </p:cNvPr>
          <p:cNvSpPr/>
          <p:nvPr/>
        </p:nvSpPr>
        <p:spPr>
          <a:xfrm>
            <a:off x="8674100" y="3524867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15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03483BCA-7E65-5BFA-C598-205BDDEBCC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9"/>
          <a:stretch/>
        </p:blipFill>
        <p:spPr bwMode="auto">
          <a:xfrm>
            <a:off x="4829852" y="1423419"/>
            <a:ext cx="3851169" cy="25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Picture 1" descr="pic01">
            <a:extLst>
              <a:ext uri="{FF2B5EF4-FFF2-40B4-BE49-F238E27FC236}">
                <a16:creationId xmlns:a16="http://schemas.microsoft.com/office/drawing/2014/main" id="{310FCC90-661A-4F84-AC9D-81B3801E55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7"/>
          <a:stretch/>
        </p:blipFill>
        <p:spPr bwMode="auto">
          <a:xfrm>
            <a:off x="484003" y="1443439"/>
            <a:ext cx="4146665" cy="2545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図 10" descr="photo">
            <a:extLst>
              <a:ext uri="{FF2B5EF4-FFF2-40B4-BE49-F238E27FC236}">
                <a16:creationId xmlns:a16="http://schemas.microsoft.com/office/drawing/2014/main" id="{04266F56-A2FC-1C12-9394-C5E8D8D706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73"/>
          <a:stretch/>
        </p:blipFill>
        <p:spPr bwMode="auto">
          <a:xfrm>
            <a:off x="491611" y="4121869"/>
            <a:ext cx="4146665" cy="26050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11E1797-CF84-2C61-9BD8-CFCBEA5F8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2"/>
          <a:stretch/>
        </p:blipFill>
        <p:spPr bwMode="auto">
          <a:xfrm>
            <a:off x="4829853" y="4112024"/>
            <a:ext cx="3846733" cy="26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3429000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最後に移動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8D94D48-948F-D42E-97BF-6B7138A81491}"/>
              </a:ext>
            </a:extLst>
          </p:cNvPr>
          <p:cNvSpPr/>
          <p:nvPr/>
        </p:nvSpPr>
        <p:spPr>
          <a:xfrm>
            <a:off x="8674100" y="3524867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015E594-FFB3-A8C3-0ED8-917A67BACBD4}"/>
              </a:ext>
            </a:extLst>
          </p:cNvPr>
          <p:cNvSpPr/>
          <p:nvPr/>
        </p:nvSpPr>
        <p:spPr>
          <a:xfrm>
            <a:off x="869681" y="3594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川をパトロールをしてるよ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9680A9C-91A2-8CB7-7756-DBC8BAA3CB84}"/>
              </a:ext>
            </a:extLst>
          </p:cNvPr>
          <p:cNvSpPr/>
          <p:nvPr/>
        </p:nvSpPr>
        <p:spPr>
          <a:xfrm>
            <a:off x="869681" y="3597126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AC0CFD40-18A6-BC01-8D4E-C5B50B9F81BA}"/>
              </a:ext>
            </a:extLst>
          </p:cNvPr>
          <p:cNvSpPr/>
          <p:nvPr/>
        </p:nvSpPr>
        <p:spPr>
          <a:xfrm>
            <a:off x="5200381" y="35687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ダムの「かんり」や「そうさ」</a:t>
            </a:r>
            <a:endParaRPr kumimoji="1" lang="en-US" altLang="ja-JP" sz="14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をしてるよ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72E49A23-C911-754F-C0CC-96FFE1939338}"/>
              </a:ext>
            </a:extLst>
          </p:cNvPr>
          <p:cNvSpPr/>
          <p:nvPr/>
        </p:nvSpPr>
        <p:spPr>
          <a:xfrm>
            <a:off x="5187260" y="3578032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D84232DC-7469-F7A1-2255-836D2176E8ED}"/>
              </a:ext>
            </a:extLst>
          </p:cNvPr>
          <p:cNvSpPr/>
          <p:nvPr/>
        </p:nvSpPr>
        <p:spPr>
          <a:xfrm>
            <a:off x="869681" y="6477000"/>
            <a:ext cx="76139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川があふれたり堤防がこわれないようにしてるよ（すいぼうかつどう）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C6AB1E01-6699-3B40-C108-BE0621DB8C48}"/>
              </a:ext>
            </a:extLst>
          </p:cNvPr>
          <p:cNvSpPr/>
          <p:nvPr/>
        </p:nvSpPr>
        <p:spPr>
          <a:xfrm>
            <a:off x="831316" y="6491990"/>
            <a:ext cx="76139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26841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24ED22AF-6A72-0FC3-5F34-DA38625569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9"/>
          <a:stretch/>
        </p:blipFill>
        <p:spPr bwMode="auto">
          <a:xfrm>
            <a:off x="3067706" y="3988532"/>
            <a:ext cx="5596641" cy="2894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水管理・国土保全局と気象庁との合同記者会見の様子">
            <a:extLst>
              <a:ext uri="{FF2B5EF4-FFF2-40B4-BE49-F238E27FC236}">
                <a16:creationId xmlns:a16="http://schemas.microsoft.com/office/drawing/2014/main" id="{1D1D9DEF-1A16-604C-660E-05B87D638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" t="37079" r="6889" b="8516"/>
          <a:stretch/>
        </p:blipFill>
        <p:spPr bwMode="auto">
          <a:xfrm>
            <a:off x="400049" y="1028700"/>
            <a:ext cx="6176267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動作設定ボタン: 最初に移動 1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C7E3633E-17BD-5B09-C849-D1FC5829F730}"/>
              </a:ext>
            </a:extLst>
          </p:cNvPr>
          <p:cNvSpPr/>
          <p:nvPr/>
        </p:nvSpPr>
        <p:spPr>
          <a:xfrm>
            <a:off x="-17446" y="3429000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動作設定ボタン: 最後に移動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FB5FC49-C6A5-CC9A-0AF6-FF9AD0447D6A}"/>
              </a:ext>
            </a:extLst>
          </p:cNvPr>
          <p:cNvSpPr/>
          <p:nvPr/>
        </p:nvSpPr>
        <p:spPr>
          <a:xfrm>
            <a:off x="8674100" y="3524867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6747280F-424D-88A9-4AA1-8BC040BCE4AA}"/>
              </a:ext>
            </a:extLst>
          </p:cNvPr>
          <p:cNvSpPr/>
          <p:nvPr/>
        </p:nvSpPr>
        <p:spPr>
          <a:xfrm>
            <a:off x="526782" y="3766305"/>
            <a:ext cx="8072992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天気や雨の「よそく」をしたり、「じょうほう」をつたえる人たちがいるよ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7EAB79E2-0645-0613-061C-81DEB080DFEF}"/>
              </a:ext>
            </a:extLst>
          </p:cNvPr>
          <p:cNvSpPr/>
          <p:nvPr/>
        </p:nvSpPr>
        <p:spPr>
          <a:xfrm>
            <a:off x="526780" y="3778628"/>
            <a:ext cx="80904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水害がおこりそうなとき、どんなとりくみをしている人がいるのかな？ここをクリック！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35162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図 1" descr="photo">
            <a:extLst>
              <a:ext uri="{FF2B5EF4-FFF2-40B4-BE49-F238E27FC236}">
                <a16:creationId xmlns:a16="http://schemas.microsoft.com/office/drawing/2014/main" id="{3B6AA083-EEE4-8AB4-9571-846C8C0C11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1" b="2730"/>
          <a:stretch/>
        </p:blipFill>
        <p:spPr bwMode="auto">
          <a:xfrm>
            <a:off x="283362" y="1245700"/>
            <a:ext cx="4043689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 descr="photo">
            <a:extLst>
              <a:ext uri="{FF2B5EF4-FFF2-40B4-BE49-F238E27FC236}">
                <a16:creationId xmlns:a16="http://schemas.microsoft.com/office/drawing/2014/main" id="{D1AFADA6-7694-F2F2-DF66-518A1FA796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8" b="20326"/>
          <a:stretch/>
        </p:blipFill>
        <p:spPr bwMode="auto">
          <a:xfrm>
            <a:off x="4483509" y="1270657"/>
            <a:ext cx="4327327" cy="26991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189FF1E3-EA6C-0970-C500-6329AFD1A1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9"/>
          <a:stretch/>
        </p:blipFill>
        <p:spPr bwMode="auto">
          <a:xfrm>
            <a:off x="283362" y="4071602"/>
            <a:ext cx="4043688" cy="266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9ABC90A-3AA3-6650-B2F5-1FE7EF126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8" t="24403"/>
          <a:stretch/>
        </p:blipFill>
        <p:spPr bwMode="auto">
          <a:xfrm>
            <a:off x="4485077" y="4071602"/>
            <a:ext cx="4325759" cy="266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B3736BA-E5C3-A1B8-E523-014CD59762AF}"/>
              </a:ext>
            </a:extLst>
          </p:cNvPr>
          <p:cNvSpPr/>
          <p:nvPr/>
        </p:nvSpPr>
        <p:spPr>
          <a:xfrm>
            <a:off x="-17446" y="3429000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6C8E561-93D5-3609-3EFD-AE521EA1D0FC}"/>
              </a:ext>
            </a:extLst>
          </p:cNvPr>
          <p:cNvSpPr/>
          <p:nvPr/>
        </p:nvSpPr>
        <p:spPr>
          <a:xfrm>
            <a:off x="526782" y="3766305"/>
            <a:ext cx="8072992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はやく、もとの せいかつ に  もどれるよう、たくさんの人たちが「かつどう」するよ　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74AC97D8-583D-7E4B-8661-E080BE59BAFF}"/>
              </a:ext>
            </a:extLst>
          </p:cNvPr>
          <p:cNvSpPr/>
          <p:nvPr/>
        </p:nvSpPr>
        <p:spPr>
          <a:xfrm>
            <a:off x="509336" y="3785776"/>
            <a:ext cx="80904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水害がおきてしまったとき、どんなとりくみをしている人がいるのかな？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5B0A5F4D-B77C-E064-75CC-94F17B56A167}"/>
              </a:ext>
            </a:extLst>
          </p:cNvPr>
          <p:cNvSpPr/>
          <p:nvPr/>
        </p:nvSpPr>
        <p:spPr>
          <a:xfrm>
            <a:off x="2606289" y="2601532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まちに入った水を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「はいすい」するよ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B16061BA-F10F-9D48-F210-AC4C9AD67CCA}"/>
              </a:ext>
            </a:extLst>
          </p:cNvPr>
          <p:cNvSpPr/>
          <p:nvPr/>
        </p:nvSpPr>
        <p:spPr>
          <a:xfrm>
            <a:off x="2606289" y="2589489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E888C841-6D45-8DC5-C728-D6590AFD9386}"/>
              </a:ext>
            </a:extLst>
          </p:cNvPr>
          <p:cNvSpPr/>
          <p:nvPr/>
        </p:nvSpPr>
        <p:spPr>
          <a:xfrm>
            <a:off x="7076689" y="2576132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「きゅうじょ」や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「かたづけのしえん」</a:t>
            </a:r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をするよ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F7E0CC3A-4A91-0CF4-1607-E64A5910DFB8}"/>
              </a:ext>
            </a:extLst>
          </p:cNvPr>
          <p:cNvSpPr/>
          <p:nvPr/>
        </p:nvSpPr>
        <p:spPr>
          <a:xfrm>
            <a:off x="7076689" y="2574976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834DCB71-D176-0433-2818-55456078E9B6}"/>
              </a:ext>
            </a:extLst>
          </p:cNvPr>
          <p:cNvSpPr/>
          <p:nvPr/>
        </p:nvSpPr>
        <p:spPr>
          <a:xfrm>
            <a:off x="2606289" y="5937410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どろをとるボランティアをするよ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ECF0654E-BE7E-1F2B-DC8B-9FFFC5BBBFDB}"/>
              </a:ext>
            </a:extLst>
          </p:cNvPr>
          <p:cNvSpPr/>
          <p:nvPr/>
        </p:nvSpPr>
        <p:spPr>
          <a:xfrm>
            <a:off x="2606289" y="5946396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2953EB39-A625-5C04-6468-E18DB666CB31}"/>
              </a:ext>
            </a:extLst>
          </p:cNvPr>
          <p:cNvSpPr/>
          <p:nvPr/>
        </p:nvSpPr>
        <p:spPr>
          <a:xfrm>
            <a:off x="7076689" y="5895332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ひなんじょでの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てつだいをするよ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9CF6C49-F794-F98A-C8AE-B1EABF145DDC}"/>
              </a:ext>
            </a:extLst>
          </p:cNvPr>
          <p:cNvSpPr/>
          <p:nvPr/>
        </p:nvSpPr>
        <p:spPr>
          <a:xfrm>
            <a:off x="7103963" y="5890085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404446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348</Words>
  <Application>Microsoft Office PowerPoint</Application>
  <PresentationFormat>画面に合わせる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UD デジタル 教科書体 NP-R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浅見 ユリ子</dc:creator>
  <cp:lastModifiedBy>和可奈エンジニアリング株式会社</cp:lastModifiedBy>
  <cp:revision>38</cp:revision>
  <dcterms:created xsi:type="dcterms:W3CDTF">2023-08-02T02:54:52Z</dcterms:created>
  <dcterms:modified xsi:type="dcterms:W3CDTF">2023-11-02T07:31:49Z</dcterms:modified>
</cp:coreProperties>
</file>