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23A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44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7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45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7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68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7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73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14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33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34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61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59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7A72D215-69AC-07ED-DE6D-5AEA49A25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39"/>
          <a:stretch/>
        </p:blipFill>
        <p:spPr>
          <a:xfrm rot="5400000">
            <a:off x="1056805" y="-1056804"/>
            <a:ext cx="7030388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808AAFC-7E2F-BC86-219F-E7B1A769C8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75807" y="161754"/>
            <a:ext cx="1079086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AD4ED4-E10A-B4E4-D961-C0786C59A39B}"/>
              </a:ext>
            </a:extLst>
          </p:cNvPr>
          <p:cNvGrpSpPr/>
          <p:nvPr/>
        </p:nvGrpSpPr>
        <p:grpSpPr>
          <a:xfrm>
            <a:off x="147671" y="1299806"/>
            <a:ext cx="8848658" cy="5249609"/>
            <a:chOff x="147671" y="1299806"/>
            <a:chExt cx="8848658" cy="524960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CF2AD03-7687-91DF-2286-62CDFCA0CE94}"/>
                </a:ext>
              </a:extLst>
            </p:cNvPr>
            <p:cNvGrpSpPr/>
            <p:nvPr/>
          </p:nvGrpSpPr>
          <p:grpSpPr>
            <a:xfrm>
              <a:off x="147671" y="1299806"/>
              <a:ext cx="8848658" cy="5249609"/>
              <a:chOff x="147671" y="1299806"/>
              <a:chExt cx="8848658" cy="5249609"/>
            </a:xfrm>
          </p:grpSpPr>
          <p:pic>
            <p:nvPicPr>
              <p:cNvPr id="2" name="Picture 2">
                <a:extLst>
                  <a:ext uri="{FF2B5EF4-FFF2-40B4-BE49-F238E27FC236}">
                    <a16:creationId xmlns:a16="http://schemas.microsoft.com/office/drawing/2014/main" id="{9096BCE7-DA4D-156A-4DA9-4CEF05382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671" y="1299806"/>
                <a:ext cx="8848658" cy="5249609"/>
              </a:xfrm>
              <a:prstGeom prst="rect">
                <a:avLst/>
              </a:prstGeom>
              <a:noFill/>
            </p:spPr>
          </p:pic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A352BE0E-5066-0E05-BEDF-3C351579D17F}"/>
                  </a:ext>
                </a:extLst>
              </p:cNvPr>
              <p:cNvSpPr txBox="1"/>
              <p:nvPr/>
            </p:nvSpPr>
            <p:spPr>
              <a:xfrm>
                <a:off x="849493" y="5130800"/>
                <a:ext cx="692818" cy="246221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00" b="1" dirty="0">
                    <a:solidFill>
                      <a:schemeClr val="bg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へいきん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43AABC98-CB77-3070-C25A-9098C0A62AF5}"/>
                  </a:ext>
                </a:extLst>
              </p:cNvPr>
              <p:cNvSpPr txBox="1"/>
              <p:nvPr/>
            </p:nvSpPr>
            <p:spPr>
              <a:xfrm>
                <a:off x="6627993" y="5156200"/>
                <a:ext cx="692818" cy="246221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00" b="1" dirty="0">
                    <a:solidFill>
                      <a:schemeClr val="bg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へいきん</a:t>
                </a: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DCBE9A2-C081-0557-121A-628A2372613A}"/>
                </a:ext>
              </a:extLst>
            </p:cNvPr>
            <p:cNvSpPr txBox="1"/>
            <p:nvPr/>
          </p:nvSpPr>
          <p:spPr>
            <a:xfrm>
              <a:off x="1332093" y="6110867"/>
              <a:ext cx="656367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１じかんに</a:t>
              </a:r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50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ｍｍよりおおい雨が、１年でなんかいふるか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6100" y="291084"/>
            <a:ext cx="8681965" cy="650557"/>
            <a:chOff x="51129" y="51242"/>
            <a:chExt cx="8681965" cy="650557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51129" y="240134"/>
              <a:ext cx="8681965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最近の雨は昔よりはげしく多くなってる！？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67636" y="51242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さいきん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1392259" y="51242"/>
              <a:ext cx="551535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あめ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2134777" y="68743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むかし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6142BE71-8EB4-7625-6096-31EAE608D743}"/>
                </a:ext>
              </a:extLst>
            </p:cNvPr>
            <p:cNvSpPr txBox="1"/>
            <p:nvPr/>
          </p:nvSpPr>
          <p:spPr>
            <a:xfrm>
              <a:off x="5137782" y="51242"/>
              <a:ext cx="551535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おお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動作設定ボタン: 最後に移動 1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7A08FFE-19E6-9668-5F59-E0AF5FA55925}"/>
              </a:ext>
            </a:extLst>
          </p:cNvPr>
          <p:cNvSpPr/>
          <p:nvPr/>
        </p:nvSpPr>
        <p:spPr>
          <a:xfrm>
            <a:off x="8674100" y="654941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5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42489" y="317872"/>
            <a:ext cx="6989194" cy="623769"/>
            <a:chOff x="897518" y="78030"/>
            <a:chExt cx="6989194" cy="623769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897518" y="240134"/>
              <a:ext cx="6989194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流域治水にはどんな取組があるかな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130344" y="86246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784881" y="78030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35056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最後に移動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8D94D48-948F-D42E-97BF-6B7138A81491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740C71B2-FA5B-2D24-937A-D4CD67DE85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965"/>
          <a:stretch/>
        </p:blipFill>
        <p:spPr>
          <a:xfrm>
            <a:off x="88256" y="1426973"/>
            <a:ext cx="8967488" cy="4727084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171114" y="1943940"/>
            <a:ext cx="2107628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217505" y="1943940"/>
            <a:ext cx="20612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6F8FF39-40CB-38AB-404F-463AC949B35E}"/>
              </a:ext>
            </a:extLst>
          </p:cNvPr>
          <p:cNvSpPr/>
          <p:nvPr/>
        </p:nvSpPr>
        <p:spPr>
          <a:xfrm>
            <a:off x="192885" y="5057254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AB90B00D-EDBE-A1EE-5E01-37286F95796A}"/>
              </a:ext>
            </a:extLst>
          </p:cNvPr>
          <p:cNvSpPr/>
          <p:nvPr/>
        </p:nvSpPr>
        <p:spPr>
          <a:xfrm>
            <a:off x="239277" y="5057254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19C11C46-DDDA-9FB2-6DB6-B488841C16CD}"/>
              </a:ext>
            </a:extLst>
          </p:cNvPr>
          <p:cNvSpPr/>
          <p:nvPr/>
        </p:nvSpPr>
        <p:spPr>
          <a:xfrm>
            <a:off x="6383227" y="4672626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D07F5420-8DB2-1C98-EAC6-D56C0622072F}"/>
              </a:ext>
            </a:extLst>
          </p:cNvPr>
          <p:cNvSpPr/>
          <p:nvPr/>
        </p:nvSpPr>
        <p:spPr>
          <a:xfrm>
            <a:off x="6429619" y="4672626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440D4CC-4BC8-7F2F-6059-BB4E5E435528}"/>
              </a:ext>
            </a:extLst>
          </p:cNvPr>
          <p:cNvSpPr/>
          <p:nvPr/>
        </p:nvSpPr>
        <p:spPr>
          <a:xfrm>
            <a:off x="8011886" y="4267200"/>
            <a:ext cx="841828" cy="377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EE4B97F-6DEB-21CF-3D11-8209F2A10BE0}"/>
              </a:ext>
            </a:extLst>
          </p:cNvPr>
          <p:cNvSpPr/>
          <p:nvPr/>
        </p:nvSpPr>
        <p:spPr>
          <a:xfrm>
            <a:off x="6865257" y="1778001"/>
            <a:ext cx="1872342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4FAFFC4-561F-F440-FD54-D230B62FCA73}"/>
              </a:ext>
            </a:extLst>
          </p:cNvPr>
          <p:cNvSpPr/>
          <p:nvPr/>
        </p:nvSpPr>
        <p:spPr>
          <a:xfrm>
            <a:off x="6226628" y="2119086"/>
            <a:ext cx="1923143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318A9B1-3E35-E8B3-8FE6-7EAD1B68ADB1}"/>
              </a:ext>
            </a:extLst>
          </p:cNvPr>
          <p:cNvSpPr/>
          <p:nvPr/>
        </p:nvSpPr>
        <p:spPr>
          <a:xfrm>
            <a:off x="6247393" y="2101813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川にながれる水の量を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ちょうせいする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4BA075C-E91D-AABF-C158-AC3765215D7E}"/>
              </a:ext>
            </a:extLst>
          </p:cNvPr>
          <p:cNvSpPr/>
          <p:nvPr/>
        </p:nvSpPr>
        <p:spPr>
          <a:xfrm>
            <a:off x="6300806" y="2120900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EC09E058-F99D-77E5-BEF8-B705596C020C}"/>
              </a:ext>
            </a:extLst>
          </p:cNvPr>
          <p:cNvSpPr/>
          <p:nvPr/>
        </p:nvSpPr>
        <p:spPr>
          <a:xfrm>
            <a:off x="6908801" y="3541485"/>
            <a:ext cx="1930400" cy="3773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ひっこす</a:t>
            </a: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CE35D1D9-7CE8-FC95-C226-B111DD7BDF7E}"/>
              </a:ext>
            </a:extLst>
          </p:cNvPr>
          <p:cNvSpPr/>
          <p:nvPr/>
        </p:nvSpPr>
        <p:spPr>
          <a:xfrm>
            <a:off x="6908801" y="3541485"/>
            <a:ext cx="1944913" cy="3574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26841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42489" y="317872"/>
            <a:ext cx="6989194" cy="623769"/>
            <a:chOff x="897518" y="78030"/>
            <a:chExt cx="6989194" cy="623769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897518" y="240134"/>
              <a:ext cx="6989194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流域治水にはどんな取組があるかな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130344" y="86246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784881" y="78030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740C71B2-FA5B-2D24-937A-D4CD67DE85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689"/>
          <a:stretch/>
        </p:blipFill>
        <p:spPr>
          <a:xfrm>
            <a:off x="247537" y="1921233"/>
            <a:ext cx="8967488" cy="3567722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6629971" y="2930911"/>
            <a:ext cx="2107628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6653166" y="2942264"/>
            <a:ext cx="20612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19C11C46-DDDA-9FB2-6DB6-B488841C16CD}"/>
              </a:ext>
            </a:extLst>
          </p:cNvPr>
          <p:cNvSpPr/>
          <p:nvPr/>
        </p:nvSpPr>
        <p:spPr>
          <a:xfrm>
            <a:off x="5211095" y="4822274"/>
            <a:ext cx="2628745" cy="34957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川の水があふれないようにする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D07F5420-8DB2-1C98-EAC6-D56C0622072F}"/>
              </a:ext>
            </a:extLst>
          </p:cNvPr>
          <p:cNvSpPr/>
          <p:nvPr/>
        </p:nvSpPr>
        <p:spPr>
          <a:xfrm>
            <a:off x="5211095" y="4818654"/>
            <a:ext cx="2628745" cy="34957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440D4CC-4BC8-7F2F-6059-BB4E5E435528}"/>
              </a:ext>
            </a:extLst>
          </p:cNvPr>
          <p:cNvSpPr/>
          <p:nvPr/>
        </p:nvSpPr>
        <p:spPr>
          <a:xfrm>
            <a:off x="8403771" y="2563976"/>
            <a:ext cx="406163" cy="338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318A9B1-3E35-E8B3-8FE6-7EAD1B68ADB1}"/>
              </a:ext>
            </a:extLst>
          </p:cNvPr>
          <p:cNvSpPr/>
          <p:nvPr/>
        </p:nvSpPr>
        <p:spPr>
          <a:xfrm>
            <a:off x="589125" y="4162843"/>
            <a:ext cx="2048312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いのちをまもる 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こうどうをとる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4BA075C-E91D-AABF-C158-AC3765215D7E}"/>
              </a:ext>
            </a:extLst>
          </p:cNvPr>
          <p:cNvSpPr/>
          <p:nvPr/>
        </p:nvSpPr>
        <p:spPr>
          <a:xfrm>
            <a:off x="611667" y="4174196"/>
            <a:ext cx="2025770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" name="動作設定ボタン: 最後に移動 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3E72AB0-A2F1-FB00-EE1F-5B5CBA65D57F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53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9" grpId="0" animBg="1"/>
      <p:bldP spid="40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865806" y="2879026"/>
            <a:ext cx="7412387" cy="1099948"/>
            <a:chOff x="685919" y="63516"/>
            <a:chExt cx="7412387" cy="1099948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685919" y="240134"/>
              <a:ext cx="7412387" cy="9233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わたしたちができる流域治水の取組は</a:t>
              </a:r>
              <a:endParaRPr lang="en-US" altLang="ja-JP" sz="3000" b="1" kern="100" spc="300" dirty="0">
                <a:solidFill>
                  <a:srgbClr val="3FB9EF"/>
                </a:solidFill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なにがあるかな？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4671830" y="71732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6671738" y="6351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動作設定ボタン: 最後に移動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0609FD6-BFF1-6F8B-3D54-0FC025C55F6F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124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382547" y="245301"/>
            <a:ext cx="7412387" cy="1099948"/>
            <a:chOff x="685919" y="63516"/>
            <a:chExt cx="7412387" cy="1099948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685919" y="240134"/>
              <a:ext cx="7412387" cy="9233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わたしたちができる流域治水の取組は</a:t>
              </a:r>
              <a:endParaRPr lang="en-US" altLang="ja-JP" sz="3000" b="1" kern="100" spc="300" dirty="0">
                <a:solidFill>
                  <a:srgbClr val="3FB9EF"/>
                </a:solidFill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なにがあるかな？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4671830" y="71732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6671738" y="6351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A8D4D1-7121-0B7B-CFDE-055618C51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559" y="1447244"/>
            <a:ext cx="4038942" cy="371167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96579F6-0879-B03B-9578-C95A9BED5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4416719"/>
            <a:ext cx="3047340" cy="242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A8682E-2D2D-C948-6E29-990BC8935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" t="18192" r="13076" b="11445"/>
          <a:stretch/>
        </p:blipFill>
        <p:spPr bwMode="auto">
          <a:xfrm>
            <a:off x="215899" y="1396999"/>
            <a:ext cx="3416301" cy="25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59B279-6D4B-7F1B-BCB6-F5839F8C91A9}"/>
              </a:ext>
            </a:extLst>
          </p:cNvPr>
          <p:cNvSpPr txBox="1"/>
          <p:nvPr/>
        </p:nvSpPr>
        <p:spPr>
          <a:xfrm>
            <a:off x="201793" y="3737034"/>
            <a:ext cx="3430407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みずがながれるところのゴミをとったり、ものがながされないようにする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C5C71D-967E-CD7B-EE9C-678ED5F2A8D3}"/>
              </a:ext>
            </a:extLst>
          </p:cNvPr>
          <p:cNvSpPr txBox="1"/>
          <p:nvPr/>
        </p:nvSpPr>
        <p:spPr>
          <a:xfrm>
            <a:off x="4151493" y="6302434"/>
            <a:ext cx="3430407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ふだんから、あぶないみちや</a:t>
            </a:r>
            <a:endParaRPr kumimoji="1"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ひなんばしょを　かくにんしておく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0DB413-A32E-5775-5CB2-98AF5ACA001D}"/>
              </a:ext>
            </a:extLst>
          </p:cNvPr>
          <p:cNvSpPr txBox="1"/>
          <p:nvPr/>
        </p:nvSpPr>
        <p:spPr>
          <a:xfrm>
            <a:off x="4653162" y="5143398"/>
            <a:ext cx="404633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大雨のときは、おふろのおゆを流さない</a:t>
            </a:r>
          </a:p>
        </p:txBody>
      </p:sp>
    </p:spTree>
    <p:extLst>
      <p:ext uri="{BB962C8B-B14F-4D97-AF65-F5344CB8AC3E}">
        <p14:creationId xmlns:p14="http://schemas.microsoft.com/office/powerpoint/2010/main" val="3318221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207</Words>
  <Application>Microsoft Office PowerPoint</Application>
  <PresentationFormat>画面に合わせる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BIZ UDPゴシック</vt:lpstr>
      <vt:lpstr>UD デジタル 教科書体 NP-R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浅見 ユリ子</dc:creator>
  <cp:lastModifiedBy>和可奈エンジニアリング株式会社</cp:lastModifiedBy>
  <cp:revision>57</cp:revision>
  <dcterms:created xsi:type="dcterms:W3CDTF">2023-08-02T02:54:52Z</dcterms:created>
  <dcterms:modified xsi:type="dcterms:W3CDTF">2023-11-02T07:34:23Z</dcterms:modified>
</cp:coreProperties>
</file>