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7" r:id="rId3"/>
    <p:sldId id="259" r:id="rId4"/>
    <p:sldId id="256" r:id="rId5"/>
    <p:sldId id="258" r:id="rId6"/>
  </p:sldIdLst>
  <p:sldSz cx="12801600" cy="9601200" type="A3"/>
  <p:notesSz cx="6858000" cy="9144000"/>
  <p:defaultTextStyle>
    <a:defPPr>
      <a:defRPr lang="ja-JP"/>
    </a:defPPr>
    <a:lvl1pPr marL="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1464" y="-90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3C858-07EF-45D3-A973-86D7B3F145B1}" type="datetimeFigureOut">
              <a:rPr kumimoji="1" lang="ja-JP" altLang="en-US" smtClean="0"/>
              <a:t>2018/1/22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7EFFF-7FB4-4F7F-AB52-47A04AB05D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57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3C858-07EF-45D3-A973-86D7B3F145B1}" type="datetimeFigureOut">
              <a:rPr kumimoji="1" lang="ja-JP" altLang="en-US" smtClean="0"/>
              <a:t>2018/1/22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7EFFF-7FB4-4F7F-AB52-47A04AB05D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8070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011238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1011238" y="4069399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3C858-07EF-45D3-A973-86D7B3F145B1}" type="datetimeFigureOut">
              <a:rPr kumimoji="1" lang="ja-JP" altLang="en-US" smtClean="0"/>
              <a:t>2018/1/22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7EFFF-7FB4-4F7F-AB52-47A04AB05D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4325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40080" y="2240281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507480" y="2240281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3C858-07EF-45D3-A973-86D7B3F145B1}" type="datetimeFigureOut">
              <a:rPr kumimoji="1" lang="ja-JP" altLang="en-US" smtClean="0"/>
              <a:t>2018/1/22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7EFFF-7FB4-4F7F-AB52-47A04AB05D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858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503036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503036" y="3044825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3C858-07EF-45D3-A973-86D7B3F145B1}" type="datetimeFigureOut">
              <a:rPr kumimoji="1" lang="ja-JP" altLang="en-US" smtClean="0"/>
              <a:t>2018/1/22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7EFFF-7FB4-4F7F-AB52-47A04AB05D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107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3C858-07EF-45D3-A973-86D7B3F145B1}" type="datetimeFigureOut">
              <a:rPr kumimoji="1" lang="ja-JP" altLang="en-US" smtClean="0"/>
              <a:t>2018/1/22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7EFFF-7FB4-4F7F-AB52-47A04AB05D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4284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3C858-07EF-45D3-A973-86D7B3F145B1}" type="datetimeFigureOut">
              <a:rPr kumimoji="1" lang="ja-JP" altLang="en-US" smtClean="0"/>
              <a:t>2018/1/22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7EFFF-7FB4-4F7F-AB52-47A04AB05D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1004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40081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005070" y="382271"/>
            <a:ext cx="7156450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40081" y="2009141"/>
            <a:ext cx="4211638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3C858-07EF-45D3-A973-86D7B3F145B1}" type="datetimeFigureOut">
              <a:rPr kumimoji="1" lang="ja-JP" altLang="en-US" smtClean="0"/>
              <a:t>2018/1/22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7EFFF-7FB4-4F7F-AB52-47A04AB05D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094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kumimoji="1" lang="ja-JP" altLang="en-US" smtClean="0"/>
              <a:t>アイコンをクリックして図を追加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3C858-07EF-45D3-A973-86D7B3F145B1}" type="datetimeFigureOut">
              <a:rPr kumimoji="1" lang="ja-JP" altLang="en-US" smtClean="0"/>
              <a:t>2018/1/22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7EFFF-7FB4-4F7F-AB52-47A04AB05D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4046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3C858-07EF-45D3-A973-86D7B3F145B1}" type="datetimeFigureOut">
              <a:rPr kumimoji="1" lang="ja-JP" altLang="en-US" smtClean="0"/>
              <a:t>2018/1/22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7EFFF-7FB4-4F7F-AB52-47A04AB05D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925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9281160" y="384494"/>
            <a:ext cx="2880360" cy="819213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40080" y="384494"/>
            <a:ext cx="8427720" cy="819213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3C858-07EF-45D3-A973-86D7B3F145B1}" type="datetimeFigureOut">
              <a:rPr kumimoji="1" lang="ja-JP" altLang="en-US" smtClean="0"/>
              <a:t>2018/1/22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7EFFF-7FB4-4F7F-AB52-47A04AB05D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7184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3C858-07EF-45D3-A973-86D7B3F145B1}" type="datetimeFigureOut">
              <a:rPr kumimoji="1" lang="ja-JP" altLang="en-US" smtClean="0"/>
              <a:t>2018/1/22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A7EFFF-7FB4-4F7F-AB52-47A04AB05D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1082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160" rtl="0" eaLnBrk="1" latinLnBrk="0" hangingPunct="1">
        <a:spcBef>
          <a:spcPct val="0"/>
        </a:spcBef>
        <a:buNone/>
        <a:defRPr kumimoji="1"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1280160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128" y="2027884"/>
            <a:ext cx="4274395" cy="3168352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6810" y="984176"/>
            <a:ext cx="7772400" cy="8424976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72008" y="111369"/>
            <a:ext cx="121614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dirty="0"/>
              <a:t>鬼怒</a:t>
            </a:r>
            <a:r>
              <a:rPr lang="ja-JP" altLang="en-US" sz="3200" dirty="0" smtClean="0"/>
              <a:t>川の堤防決壊によって、浸水した約４０</a:t>
            </a:r>
            <a:r>
              <a:rPr lang="en-US" altLang="ja-JP" sz="3200" dirty="0" smtClean="0"/>
              <a:t>km2</a:t>
            </a:r>
            <a:r>
              <a:rPr lang="ja-JP" altLang="en-US" sz="3200" dirty="0" smtClean="0"/>
              <a:t>の面積比較</a:t>
            </a:r>
            <a:endParaRPr kumimoji="1" lang="ja-JP" altLang="en-US" sz="3200" dirty="0"/>
          </a:p>
        </p:txBody>
      </p:sp>
      <p:sp>
        <p:nvSpPr>
          <p:cNvPr id="7" name="円/楕円 6"/>
          <p:cNvSpPr/>
          <p:nvPr/>
        </p:nvSpPr>
        <p:spPr>
          <a:xfrm>
            <a:off x="568152" y="4171592"/>
            <a:ext cx="936104" cy="936104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52127" y="984176"/>
            <a:ext cx="42743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 smtClean="0"/>
              <a:t>浜名湖と比較してみよう</a:t>
            </a:r>
            <a:endParaRPr kumimoji="1"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766874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7740"/>
            <a:ext cx="12801600" cy="8684523"/>
          </a:xfrm>
          <a:prstGeom prst="rect">
            <a:avLst/>
          </a:prstGeom>
        </p:spPr>
      </p:pic>
      <p:sp>
        <p:nvSpPr>
          <p:cNvPr id="9" name="テキスト ボックス 8"/>
          <p:cNvSpPr txBox="1"/>
          <p:nvPr/>
        </p:nvSpPr>
        <p:spPr>
          <a:xfrm>
            <a:off x="72008" y="111369"/>
            <a:ext cx="121614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dirty="0"/>
              <a:t>鬼怒</a:t>
            </a:r>
            <a:r>
              <a:rPr lang="ja-JP" altLang="en-US" sz="3200" dirty="0" smtClean="0"/>
              <a:t>川の堤防決壊によって、浸水した約４０</a:t>
            </a:r>
            <a:r>
              <a:rPr lang="en-US" altLang="ja-JP" sz="3200" dirty="0" smtClean="0"/>
              <a:t>km2</a:t>
            </a:r>
            <a:r>
              <a:rPr lang="ja-JP" altLang="en-US" sz="3200" dirty="0" smtClean="0"/>
              <a:t>の面積比較</a:t>
            </a:r>
            <a:endParaRPr kumimoji="1" lang="ja-JP" altLang="en-US" sz="3200" dirty="0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72008" y="9029908"/>
            <a:ext cx="6472808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/>
              <a:t>注意：浸水面積の比較として表したもので、実際</a:t>
            </a:r>
            <a:r>
              <a:rPr kumimoji="1" lang="ja-JP" altLang="en-US" sz="1400" dirty="0" smtClean="0"/>
              <a:t>にこの</a:t>
            </a:r>
            <a:r>
              <a:rPr kumimoji="1" lang="ja-JP" altLang="en-US" sz="1400" dirty="0" smtClean="0"/>
              <a:t>範囲が浸水するという</a:t>
            </a:r>
            <a:endParaRPr kumimoji="1" lang="en-US" altLang="ja-JP" sz="1400" dirty="0" smtClean="0"/>
          </a:p>
          <a:p>
            <a:r>
              <a:rPr lang="ja-JP" altLang="en-US" sz="1400" dirty="0"/>
              <a:t>　</a:t>
            </a:r>
            <a:r>
              <a:rPr lang="ja-JP" altLang="en-US" sz="1400" dirty="0" smtClean="0"/>
              <a:t>　　　意味ではありません。</a:t>
            </a:r>
            <a:endParaRPr kumimoji="1" lang="ja-JP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7546564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7" y="879058"/>
            <a:ext cx="12717551" cy="8722530"/>
          </a:xfrm>
          <a:prstGeom prst="rect">
            <a:avLst/>
          </a:prstGeom>
        </p:spPr>
      </p:pic>
      <p:sp>
        <p:nvSpPr>
          <p:cNvPr id="2" name="テキスト ボックス 1"/>
          <p:cNvSpPr txBox="1"/>
          <p:nvPr/>
        </p:nvSpPr>
        <p:spPr>
          <a:xfrm>
            <a:off x="72008" y="111369"/>
            <a:ext cx="121614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dirty="0"/>
              <a:t>鬼怒</a:t>
            </a:r>
            <a:r>
              <a:rPr lang="ja-JP" altLang="en-US" sz="3200" dirty="0" smtClean="0"/>
              <a:t>川の堤防決壊によって、浸水した約４０</a:t>
            </a:r>
            <a:r>
              <a:rPr lang="en-US" altLang="ja-JP" sz="3200" dirty="0" smtClean="0"/>
              <a:t>km2</a:t>
            </a:r>
            <a:r>
              <a:rPr lang="ja-JP" altLang="en-US" sz="3200" dirty="0" smtClean="0"/>
              <a:t>の面積比較</a:t>
            </a:r>
            <a:endParaRPr kumimoji="1" lang="ja-JP" altLang="en-US" sz="3200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72008" y="9029908"/>
            <a:ext cx="6472808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/>
              <a:t>注意：浸水面積の比較として表したもので、実際</a:t>
            </a:r>
            <a:r>
              <a:rPr kumimoji="1" lang="ja-JP" altLang="en-US" sz="1400" dirty="0" smtClean="0"/>
              <a:t>にこの</a:t>
            </a:r>
            <a:r>
              <a:rPr kumimoji="1" lang="ja-JP" altLang="en-US" sz="1400" dirty="0" smtClean="0"/>
              <a:t>範囲が浸水するという</a:t>
            </a:r>
            <a:endParaRPr kumimoji="1" lang="en-US" altLang="ja-JP" sz="1400" dirty="0" smtClean="0"/>
          </a:p>
          <a:p>
            <a:r>
              <a:rPr lang="ja-JP" altLang="en-US" sz="1400" dirty="0"/>
              <a:t>　</a:t>
            </a:r>
            <a:r>
              <a:rPr lang="ja-JP" altLang="en-US" sz="1400" dirty="0" smtClean="0"/>
              <a:t>　　　意味ではありません。</a:t>
            </a:r>
            <a:endParaRPr kumimoji="1" lang="ja-JP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5616488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27266" y="-975138"/>
            <a:ext cx="8473009" cy="11527542"/>
          </a:xfrm>
          <a:prstGeom prst="rect">
            <a:avLst/>
          </a:prstGeom>
        </p:spPr>
      </p:pic>
      <p:sp>
        <p:nvSpPr>
          <p:cNvPr id="9" name="テキスト ボックス 8"/>
          <p:cNvSpPr txBox="1"/>
          <p:nvPr/>
        </p:nvSpPr>
        <p:spPr>
          <a:xfrm rot="5400000">
            <a:off x="7509211" y="4538990"/>
            <a:ext cx="96012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dirty="0"/>
              <a:t>鬼怒</a:t>
            </a:r>
            <a:r>
              <a:rPr lang="ja-JP" altLang="en-US" sz="2800" dirty="0" smtClean="0"/>
              <a:t>川の堤防決壊によって、浸水した約４０</a:t>
            </a:r>
            <a:r>
              <a:rPr lang="en-US" altLang="ja-JP" sz="2800" dirty="0" smtClean="0"/>
              <a:t>km2</a:t>
            </a:r>
            <a:r>
              <a:rPr lang="ja-JP" altLang="en-US" sz="2800" dirty="0" smtClean="0"/>
              <a:t>の面積比較</a:t>
            </a:r>
            <a:endParaRPr kumimoji="1" lang="ja-JP" altLang="en-US" sz="2800" dirty="0"/>
          </a:p>
        </p:txBody>
      </p:sp>
      <p:sp>
        <p:nvSpPr>
          <p:cNvPr id="10" name="テキスト ボックス 9"/>
          <p:cNvSpPr txBox="1"/>
          <p:nvPr/>
        </p:nvSpPr>
        <p:spPr>
          <a:xfrm rot="5400000">
            <a:off x="7892436" y="3745278"/>
            <a:ext cx="6472808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/>
              <a:t>注意：浸水面積の比較として表したもので、実際</a:t>
            </a:r>
            <a:r>
              <a:rPr kumimoji="1" lang="ja-JP" altLang="en-US" sz="1400" dirty="0" smtClean="0"/>
              <a:t>にこの</a:t>
            </a:r>
            <a:r>
              <a:rPr kumimoji="1" lang="ja-JP" altLang="en-US" sz="1400" dirty="0" smtClean="0"/>
              <a:t>範囲が浸水するという</a:t>
            </a:r>
            <a:endParaRPr kumimoji="1" lang="en-US" altLang="ja-JP" sz="1400" dirty="0" smtClean="0"/>
          </a:p>
          <a:p>
            <a:r>
              <a:rPr lang="ja-JP" altLang="en-US" sz="1400" dirty="0"/>
              <a:t>　</a:t>
            </a:r>
            <a:r>
              <a:rPr lang="ja-JP" altLang="en-US" sz="1400" dirty="0" smtClean="0"/>
              <a:t>　　　意味ではありません。</a:t>
            </a:r>
            <a:endParaRPr kumimoji="1" lang="ja-JP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7291069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12780" y="-1032658"/>
            <a:ext cx="8352929" cy="11378488"/>
          </a:xfrm>
          <a:prstGeom prst="rect">
            <a:avLst/>
          </a:prstGeom>
        </p:spPr>
      </p:pic>
      <p:sp>
        <p:nvSpPr>
          <p:cNvPr id="9" name="テキスト ボックス 8"/>
          <p:cNvSpPr txBox="1"/>
          <p:nvPr/>
        </p:nvSpPr>
        <p:spPr>
          <a:xfrm rot="5400000">
            <a:off x="7509211" y="4538990"/>
            <a:ext cx="96012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dirty="0"/>
              <a:t>鬼怒</a:t>
            </a:r>
            <a:r>
              <a:rPr lang="ja-JP" altLang="en-US" sz="2800" dirty="0" smtClean="0"/>
              <a:t>川の堤防決壊によって、浸水した約４０</a:t>
            </a:r>
            <a:r>
              <a:rPr lang="en-US" altLang="ja-JP" sz="2800" dirty="0" smtClean="0"/>
              <a:t>km2</a:t>
            </a:r>
            <a:r>
              <a:rPr lang="ja-JP" altLang="en-US" sz="2800" dirty="0" smtClean="0"/>
              <a:t>の面積比較</a:t>
            </a:r>
            <a:endParaRPr kumimoji="1" lang="ja-JP" altLang="en-US" sz="2800" dirty="0"/>
          </a:p>
        </p:txBody>
      </p:sp>
      <p:sp>
        <p:nvSpPr>
          <p:cNvPr id="10" name="テキスト ボックス 9"/>
          <p:cNvSpPr txBox="1"/>
          <p:nvPr/>
        </p:nvSpPr>
        <p:spPr>
          <a:xfrm rot="5400000">
            <a:off x="7746486" y="3598930"/>
            <a:ext cx="6472808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/>
              <a:t>注意：浸水面積の比較として表したもので、実際</a:t>
            </a:r>
            <a:r>
              <a:rPr kumimoji="1" lang="ja-JP" altLang="en-US" sz="1400" dirty="0" smtClean="0"/>
              <a:t>にこの</a:t>
            </a:r>
            <a:r>
              <a:rPr kumimoji="1" lang="ja-JP" altLang="en-US" sz="1400" dirty="0" smtClean="0"/>
              <a:t>範囲が浸水するという</a:t>
            </a:r>
            <a:endParaRPr kumimoji="1" lang="en-US" altLang="ja-JP" sz="1400" dirty="0" smtClean="0"/>
          </a:p>
          <a:p>
            <a:r>
              <a:rPr lang="ja-JP" altLang="en-US" sz="1400" dirty="0"/>
              <a:t>　</a:t>
            </a:r>
            <a:r>
              <a:rPr lang="ja-JP" altLang="en-US" sz="1400" dirty="0" smtClean="0"/>
              <a:t>　　　意味ではありません。</a:t>
            </a:r>
            <a:endParaRPr kumimoji="1" lang="ja-JP" altLang="en-US" sz="1400" dirty="0"/>
          </a:p>
        </p:txBody>
      </p:sp>
    </p:spTree>
    <p:extLst>
      <p:ext uri="{BB962C8B-B14F-4D97-AF65-F5344CB8AC3E}">
        <p14:creationId xmlns:p14="http://schemas.microsoft.com/office/powerpoint/2010/main" val="932644901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11</TotalTime>
  <Words>170</Words>
  <Application>Microsoft Office PowerPoint</Application>
  <PresentationFormat>A3 297x420 mm</PresentationFormat>
  <Paragraphs>14</Paragraphs>
  <Slides>5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6" baseType="lpstr">
      <vt:lpstr>Blank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国土交通省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長縄 剛</dc:creator>
  <cp:lastModifiedBy>中部地方整備局</cp:lastModifiedBy>
  <cp:revision>6</cp:revision>
  <dcterms:created xsi:type="dcterms:W3CDTF">2014-12-09T00:26:11Z</dcterms:created>
  <dcterms:modified xsi:type="dcterms:W3CDTF">2018-01-22T09:38:23Z</dcterms:modified>
</cp:coreProperties>
</file>