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74" r:id="rId2"/>
    <p:sldId id="275" r:id="rId3"/>
    <p:sldId id="276" r:id="rId4"/>
    <p:sldId id="277" r:id="rId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0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0" autoAdjust="0"/>
    <p:restoredTop sz="72263" autoAdjust="0"/>
  </p:normalViewPr>
  <p:slideViewPr>
    <p:cSldViewPr snapToGrid="0">
      <p:cViewPr varScale="1">
        <p:scale>
          <a:sx n="73" d="100"/>
          <a:sy n="73" d="100"/>
        </p:scale>
        <p:origin x="1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1B80D8-F702-433A-846A-95FDDDA86F4B}" type="datetimeFigureOut">
              <a:rPr kumimoji="1" lang="ja-JP" altLang="en-US" smtClean="0"/>
              <a:t>2022/11/2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E57B24-3E25-4BCA-8307-DAA973F510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5387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【</a:t>
            </a:r>
            <a:r>
              <a:rPr kumimoji="1" lang="ja-JP" altLang="en-US" dirty="0"/>
              <a:t>説明・発問例</a:t>
            </a:r>
            <a:r>
              <a:rPr kumimoji="1" lang="en-US" altLang="ja-JP" dirty="0"/>
              <a:t>】</a:t>
            </a:r>
          </a:p>
          <a:p>
            <a:endParaRPr kumimoji="1" lang="en-US" altLang="ja-JP" dirty="0"/>
          </a:p>
          <a:p>
            <a:r>
              <a:rPr kumimoji="1" lang="ja-JP" altLang="en-US" dirty="0"/>
              <a:t>水害の危険があるときには、住民に避難を促すために、避難準備～避難指示のような情報が出ています。</a:t>
            </a:r>
            <a:endParaRPr kumimoji="1" lang="en-US" altLang="ja-JP" dirty="0"/>
          </a:p>
          <a:p>
            <a:r>
              <a:rPr kumimoji="1" lang="ja-JP" altLang="en-US" dirty="0"/>
              <a:t>どのくらいの水位で、どの避難情報が発令されるでしょうか。情報の意味と併せて空欄に記号を入れてみましょう。</a:t>
            </a:r>
            <a:endParaRPr kumimoji="1" lang="en-US" altLang="ja-JP" dirty="0"/>
          </a:p>
          <a:p>
            <a:r>
              <a:rPr kumimoji="1" lang="ja-JP" altLang="en-US" dirty="0"/>
              <a:t>個人で考えましょう。</a:t>
            </a:r>
            <a:endParaRPr kumimoji="1" lang="en-US" altLang="ja-JP" dirty="0"/>
          </a:p>
          <a:p>
            <a:r>
              <a:rPr kumimoji="1" lang="ja-JP" altLang="en-US" dirty="0"/>
              <a:t>高さによって緊急度が違います。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A161A-B07B-4FC1-9F52-CCC0544878A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4836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（回答）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A161A-B07B-4FC1-9F52-CCC0544878AA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197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【</a:t>
            </a:r>
            <a:r>
              <a:rPr kumimoji="1" lang="ja-JP" altLang="en-US" dirty="0"/>
              <a:t>説明・発問例</a:t>
            </a:r>
            <a:r>
              <a:rPr kumimoji="1" lang="en-US" altLang="ja-JP" dirty="0"/>
              <a:t>】</a:t>
            </a:r>
          </a:p>
          <a:p>
            <a:endParaRPr kumimoji="1" lang="en-US" altLang="ja-JP" dirty="0"/>
          </a:p>
          <a:p>
            <a:r>
              <a:rPr kumimoji="1" lang="ja-JP" altLang="en-US" dirty="0"/>
              <a:t>避難情報の種類は、大きく３種類、それぞれ意味があります。</a:t>
            </a:r>
            <a:endParaRPr kumimoji="1" lang="en-US" altLang="ja-JP" dirty="0"/>
          </a:p>
          <a:p>
            <a:r>
              <a:rPr kumimoji="1" lang="ja-JP" altLang="en-US" dirty="0"/>
              <a:t>ただし、これらはあくまで目安です。早目の避難行動をとることが大事です。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A161A-B07B-4FC1-9F52-CCC0544878AA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01876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（参考）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57B24-3E25-4BCA-8307-DAA973F510B2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1989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AFBF0-8D5C-458B-AC59-205891496AC8}" type="datetimeFigureOut">
              <a:rPr kumimoji="1" lang="ja-JP" altLang="en-US" smtClean="0"/>
              <a:t>2022/11/2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15F1-D16E-4B51-B1CA-DBA39ECB9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3209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AFBF0-8D5C-458B-AC59-205891496AC8}" type="datetimeFigureOut">
              <a:rPr kumimoji="1" lang="ja-JP" altLang="en-US" smtClean="0"/>
              <a:t>2022/11/2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15F1-D16E-4B51-B1CA-DBA39ECB9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1542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AFBF0-8D5C-458B-AC59-205891496AC8}" type="datetimeFigureOut">
              <a:rPr kumimoji="1" lang="ja-JP" altLang="en-US" smtClean="0"/>
              <a:t>2022/11/2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15F1-D16E-4B51-B1CA-DBA39ECB9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2974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AFBF0-8D5C-458B-AC59-205891496AC8}" type="datetimeFigureOut">
              <a:rPr kumimoji="1" lang="ja-JP" altLang="en-US" smtClean="0"/>
              <a:t>2022/11/2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15F1-D16E-4B51-B1CA-DBA39ECB9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336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AFBF0-8D5C-458B-AC59-205891496AC8}" type="datetimeFigureOut">
              <a:rPr kumimoji="1" lang="ja-JP" altLang="en-US" smtClean="0"/>
              <a:t>2022/11/2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15F1-D16E-4B51-B1CA-DBA39ECB9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6805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AFBF0-8D5C-458B-AC59-205891496AC8}" type="datetimeFigureOut">
              <a:rPr kumimoji="1" lang="ja-JP" altLang="en-US" smtClean="0"/>
              <a:t>2022/11/2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15F1-D16E-4B51-B1CA-DBA39ECB9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0307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AFBF0-8D5C-458B-AC59-205891496AC8}" type="datetimeFigureOut">
              <a:rPr kumimoji="1" lang="ja-JP" altLang="en-US" smtClean="0"/>
              <a:t>2022/11/2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15F1-D16E-4B51-B1CA-DBA39ECB9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8344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AFBF0-8D5C-458B-AC59-205891496AC8}" type="datetimeFigureOut">
              <a:rPr kumimoji="1" lang="ja-JP" altLang="en-US" smtClean="0"/>
              <a:t>2022/11/2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15F1-D16E-4B51-B1CA-DBA39ECB9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2503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AFBF0-8D5C-458B-AC59-205891496AC8}" type="datetimeFigureOut">
              <a:rPr kumimoji="1" lang="ja-JP" altLang="en-US" smtClean="0"/>
              <a:t>2022/11/2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15F1-D16E-4B51-B1CA-DBA39ECB9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885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AFBF0-8D5C-458B-AC59-205891496AC8}" type="datetimeFigureOut">
              <a:rPr kumimoji="1" lang="ja-JP" altLang="en-US" smtClean="0"/>
              <a:t>2022/11/2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15F1-D16E-4B51-B1CA-DBA39ECB9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8538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AFBF0-8D5C-458B-AC59-205891496AC8}" type="datetimeFigureOut">
              <a:rPr kumimoji="1" lang="ja-JP" altLang="en-US" smtClean="0"/>
              <a:t>2022/11/2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15F1-D16E-4B51-B1CA-DBA39ECB9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9486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AFBF0-8D5C-458B-AC59-205891496AC8}" type="datetimeFigureOut">
              <a:rPr kumimoji="1" lang="ja-JP" altLang="en-US" smtClean="0"/>
              <a:t>2022/11/2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415F1-D16E-4B51-B1CA-DBA39ECB9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5221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フリーフォーム 4"/>
          <p:cNvSpPr/>
          <p:nvPr/>
        </p:nvSpPr>
        <p:spPr>
          <a:xfrm>
            <a:off x="1099943" y="827311"/>
            <a:ext cx="11737005" cy="3131772"/>
          </a:xfrm>
          <a:custGeom>
            <a:avLst/>
            <a:gdLst>
              <a:gd name="connsiteX0" fmla="*/ 0 w 3729038"/>
              <a:gd name="connsiteY0" fmla="*/ 895468 h 924043"/>
              <a:gd name="connsiteX1" fmla="*/ 790575 w 3729038"/>
              <a:gd name="connsiteY1" fmla="*/ 771643 h 924043"/>
              <a:gd name="connsiteX2" fmla="*/ 1166813 w 3729038"/>
              <a:gd name="connsiteY2" fmla="*/ 504943 h 924043"/>
              <a:gd name="connsiteX3" fmla="*/ 1366838 w 3729038"/>
              <a:gd name="connsiteY3" fmla="*/ 381118 h 924043"/>
              <a:gd name="connsiteX4" fmla="*/ 1638300 w 3729038"/>
              <a:gd name="connsiteY4" fmla="*/ 138231 h 924043"/>
              <a:gd name="connsiteX5" fmla="*/ 2105025 w 3729038"/>
              <a:gd name="connsiteY5" fmla="*/ 118 h 924043"/>
              <a:gd name="connsiteX6" fmla="*/ 2562225 w 3729038"/>
              <a:gd name="connsiteY6" fmla="*/ 119181 h 924043"/>
              <a:gd name="connsiteX7" fmla="*/ 2843213 w 3729038"/>
              <a:gd name="connsiteY7" fmla="*/ 366831 h 924043"/>
              <a:gd name="connsiteX8" fmla="*/ 3305175 w 3729038"/>
              <a:gd name="connsiteY8" fmla="*/ 752593 h 924043"/>
              <a:gd name="connsiteX9" fmla="*/ 3729038 w 3729038"/>
              <a:gd name="connsiteY9" fmla="*/ 924043 h 924043"/>
              <a:gd name="connsiteX0" fmla="*/ 0 w 3729038"/>
              <a:gd name="connsiteY0" fmla="*/ 895468 h 924043"/>
              <a:gd name="connsiteX1" fmla="*/ 790575 w 3729038"/>
              <a:gd name="connsiteY1" fmla="*/ 771643 h 924043"/>
              <a:gd name="connsiteX2" fmla="*/ 1166813 w 3729038"/>
              <a:gd name="connsiteY2" fmla="*/ 504943 h 924043"/>
              <a:gd name="connsiteX3" fmla="*/ 1362076 w 3729038"/>
              <a:gd name="connsiteY3" fmla="*/ 369212 h 924043"/>
              <a:gd name="connsiteX4" fmla="*/ 1638300 w 3729038"/>
              <a:gd name="connsiteY4" fmla="*/ 138231 h 924043"/>
              <a:gd name="connsiteX5" fmla="*/ 2105025 w 3729038"/>
              <a:gd name="connsiteY5" fmla="*/ 118 h 924043"/>
              <a:gd name="connsiteX6" fmla="*/ 2562225 w 3729038"/>
              <a:gd name="connsiteY6" fmla="*/ 119181 h 924043"/>
              <a:gd name="connsiteX7" fmla="*/ 2843213 w 3729038"/>
              <a:gd name="connsiteY7" fmla="*/ 366831 h 924043"/>
              <a:gd name="connsiteX8" fmla="*/ 3305175 w 3729038"/>
              <a:gd name="connsiteY8" fmla="*/ 752593 h 924043"/>
              <a:gd name="connsiteX9" fmla="*/ 3729038 w 3729038"/>
              <a:gd name="connsiteY9" fmla="*/ 924043 h 924043"/>
              <a:gd name="connsiteX0" fmla="*/ 0 w 3729038"/>
              <a:gd name="connsiteY0" fmla="*/ 895468 h 924043"/>
              <a:gd name="connsiteX1" fmla="*/ 790575 w 3729038"/>
              <a:gd name="connsiteY1" fmla="*/ 771643 h 924043"/>
              <a:gd name="connsiteX2" fmla="*/ 1166813 w 3729038"/>
              <a:gd name="connsiteY2" fmla="*/ 504943 h 924043"/>
              <a:gd name="connsiteX3" fmla="*/ 1362076 w 3729038"/>
              <a:gd name="connsiteY3" fmla="*/ 369212 h 924043"/>
              <a:gd name="connsiteX4" fmla="*/ 1647825 w 3729038"/>
              <a:gd name="connsiteY4" fmla="*/ 138231 h 924043"/>
              <a:gd name="connsiteX5" fmla="*/ 2105025 w 3729038"/>
              <a:gd name="connsiteY5" fmla="*/ 118 h 924043"/>
              <a:gd name="connsiteX6" fmla="*/ 2562225 w 3729038"/>
              <a:gd name="connsiteY6" fmla="*/ 119181 h 924043"/>
              <a:gd name="connsiteX7" fmla="*/ 2843213 w 3729038"/>
              <a:gd name="connsiteY7" fmla="*/ 366831 h 924043"/>
              <a:gd name="connsiteX8" fmla="*/ 3305175 w 3729038"/>
              <a:gd name="connsiteY8" fmla="*/ 752593 h 924043"/>
              <a:gd name="connsiteX9" fmla="*/ 3729038 w 3729038"/>
              <a:gd name="connsiteY9" fmla="*/ 924043 h 924043"/>
              <a:gd name="connsiteX0" fmla="*/ 0 w 3729038"/>
              <a:gd name="connsiteY0" fmla="*/ 895468 h 924043"/>
              <a:gd name="connsiteX1" fmla="*/ 790575 w 3729038"/>
              <a:gd name="connsiteY1" fmla="*/ 771643 h 924043"/>
              <a:gd name="connsiteX2" fmla="*/ 1166813 w 3729038"/>
              <a:gd name="connsiteY2" fmla="*/ 504943 h 924043"/>
              <a:gd name="connsiteX3" fmla="*/ 1362076 w 3729038"/>
              <a:gd name="connsiteY3" fmla="*/ 369212 h 924043"/>
              <a:gd name="connsiteX4" fmla="*/ 1647825 w 3729038"/>
              <a:gd name="connsiteY4" fmla="*/ 138231 h 924043"/>
              <a:gd name="connsiteX5" fmla="*/ 2105025 w 3729038"/>
              <a:gd name="connsiteY5" fmla="*/ 118 h 924043"/>
              <a:gd name="connsiteX6" fmla="*/ 2562225 w 3729038"/>
              <a:gd name="connsiteY6" fmla="*/ 119181 h 924043"/>
              <a:gd name="connsiteX7" fmla="*/ 2843213 w 3729038"/>
              <a:gd name="connsiteY7" fmla="*/ 366831 h 924043"/>
              <a:gd name="connsiteX8" fmla="*/ 3305175 w 3729038"/>
              <a:gd name="connsiteY8" fmla="*/ 752593 h 924043"/>
              <a:gd name="connsiteX9" fmla="*/ 3729038 w 3729038"/>
              <a:gd name="connsiteY9" fmla="*/ 924043 h 924043"/>
              <a:gd name="connsiteX0" fmla="*/ 0 w 3729038"/>
              <a:gd name="connsiteY0" fmla="*/ 895517 h 924092"/>
              <a:gd name="connsiteX1" fmla="*/ 790575 w 3729038"/>
              <a:gd name="connsiteY1" fmla="*/ 771692 h 924092"/>
              <a:gd name="connsiteX2" fmla="*/ 1166813 w 3729038"/>
              <a:gd name="connsiteY2" fmla="*/ 504992 h 924092"/>
              <a:gd name="connsiteX3" fmla="*/ 1362076 w 3729038"/>
              <a:gd name="connsiteY3" fmla="*/ 369261 h 924092"/>
              <a:gd name="connsiteX4" fmla="*/ 1647825 w 3729038"/>
              <a:gd name="connsiteY4" fmla="*/ 138280 h 924092"/>
              <a:gd name="connsiteX5" fmla="*/ 2105025 w 3729038"/>
              <a:gd name="connsiteY5" fmla="*/ 167 h 924092"/>
              <a:gd name="connsiteX6" fmla="*/ 2562225 w 3729038"/>
              <a:gd name="connsiteY6" fmla="*/ 119230 h 924092"/>
              <a:gd name="connsiteX7" fmla="*/ 2843213 w 3729038"/>
              <a:gd name="connsiteY7" fmla="*/ 366880 h 924092"/>
              <a:gd name="connsiteX8" fmla="*/ 3305175 w 3729038"/>
              <a:gd name="connsiteY8" fmla="*/ 752642 h 924092"/>
              <a:gd name="connsiteX9" fmla="*/ 3729038 w 3729038"/>
              <a:gd name="connsiteY9" fmla="*/ 924092 h 924092"/>
              <a:gd name="connsiteX0" fmla="*/ 0 w 3729038"/>
              <a:gd name="connsiteY0" fmla="*/ 895353 h 923928"/>
              <a:gd name="connsiteX1" fmla="*/ 790575 w 3729038"/>
              <a:gd name="connsiteY1" fmla="*/ 771528 h 923928"/>
              <a:gd name="connsiteX2" fmla="*/ 1166813 w 3729038"/>
              <a:gd name="connsiteY2" fmla="*/ 504828 h 923928"/>
              <a:gd name="connsiteX3" fmla="*/ 1362076 w 3729038"/>
              <a:gd name="connsiteY3" fmla="*/ 369097 h 923928"/>
              <a:gd name="connsiteX4" fmla="*/ 1647825 w 3729038"/>
              <a:gd name="connsiteY4" fmla="*/ 138116 h 923928"/>
              <a:gd name="connsiteX5" fmla="*/ 2105025 w 3729038"/>
              <a:gd name="connsiteY5" fmla="*/ 3 h 923928"/>
              <a:gd name="connsiteX6" fmla="*/ 2562225 w 3729038"/>
              <a:gd name="connsiteY6" fmla="*/ 140497 h 923928"/>
              <a:gd name="connsiteX7" fmla="*/ 2843213 w 3729038"/>
              <a:gd name="connsiteY7" fmla="*/ 366716 h 923928"/>
              <a:gd name="connsiteX8" fmla="*/ 3305175 w 3729038"/>
              <a:gd name="connsiteY8" fmla="*/ 752478 h 923928"/>
              <a:gd name="connsiteX9" fmla="*/ 3729038 w 3729038"/>
              <a:gd name="connsiteY9" fmla="*/ 923928 h 923928"/>
              <a:gd name="connsiteX0" fmla="*/ 0 w 3729038"/>
              <a:gd name="connsiteY0" fmla="*/ 895353 h 923928"/>
              <a:gd name="connsiteX1" fmla="*/ 790575 w 3729038"/>
              <a:gd name="connsiteY1" fmla="*/ 771528 h 923928"/>
              <a:gd name="connsiteX2" fmla="*/ 1166813 w 3729038"/>
              <a:gd name="connsiteY2" fmla="*/ 504828 h 923928"/>
              <a:gd name="connsiteX3" fmla="*/ 1362076 w 3729038"/>
              <a:gd name="connsiteY3" fmla="*/ 369097 h 923928"/>
              <a:gd name="connsiteX4" fmla="*/ 1647825 w 3729038"/>
              <a:gd name="connsiteY4" fmla="*/ 138116 h 923928"/>
              <a:gd name="connsiteX5" fmla="*/ 2105025 w 3729038"/>
              <a:gd name="connsiteY5" fmla="*/ 3 h 923928"/>
              <a:gd name="connsiteX6" fmla="*/ 2562225 w 3729038"/>
              <a:gd name="connsiteY6" fmla="*/ 140497 h 923928"/>
              <a:gd name="connsiteX7" fmla="*/ 2836070 w 3729038"/>
              <a:gd name="connsiteY7" fmla="*/ 371479 h 923928"/>
              <a:gd name="connsiteX8" fmla="*/ 3305175 w 3729038"/>
              <a:gd name="connsiteY8" fmla="*/ 752478 h 923928"/>
              <a:gd name="connsiteX9" fmla="*/ 3729038 w 3729038"/>
              <a:gd name="connsiteY9" fmla="*/ 923928 h 923928"/>
              <a:gd name="connsiteX0" fmla="*/ 0 w 3729038"/>
              <a:gd name="connsiteY0" fmla="*/ 895353 h 923928"/>
              <a:gd name="connsiteX1" fmla="*/ 790575 w 3729038"/>
              <a:gd name="connsiteY1" fmla="*/ 771528 h 923928"/>
              <a:gd name="connsiteX2" fmla="*/ 1166813 w 3729038"/>
              <a:gd name="connsiteY2" fmla="*/ 504828 h 923928"/>
              <a:gd name="connsiteX3" fmla="*/ 1362076 w 3729038"/>
              <a:gd name="connsiteY3" fmla="*/ 369097 h 923928"/>
              <a:gd name="connsiteX4" fmla="*/ 1647825 w 3729038"/>
              <a:gd name="connsiteY4" fmla="*/ 138116 h 923928"/>
              <a:gd name="connsiteX5" fmla="*/ 2105025 w 3729038"/>
              <a:gd name="connsiteY5" fmla="*/ 3 h 923928"/>
              <a:gd name="connsiteX6" fmla="*/ 2562225 w 3729038"/>
              <a:gd name="connsiteY6" fmla="*/ 140497 h 923928"/>
              <a:gd name="connsiteX7" fmla="*/ 2836070 w 3729038"/>
              <a:gd name="connsiteY7" fmla="*/ 371479 h 923928"/>
              <a:gd name="connsiteX8" fmla="*/ 3305175 w 3729038"/>
              <a:gd name="connsiteY8" fmla="*/ 752478 h 923928"/>
              <a:gd name="connsiteX9" fmla="*/ 3729038 w 3729038"/>
              <a:gd name="connsiteY9" fmla="*/ 923928 h 923928"/>
              <a:gd name="connsiteX0" fmla="*/ 0 w 3729038"/>
              <a:gd name="connsiteY0" fmla="*/ 895353 h 923928"/>
              <a:gd name="connsiteX1" fmla="*/ 790575 w 3729038"/>
              <a:gd name="connsiteY1" fmla="*/ 771528 h 923928"/>
              <a:gd name="connsiteX2" fmla="*/ 1166813 w 3729038"/>
              <a:gd name="connsiteY2" fmla="*/ 504828 h 923928"/>
              <a:gd name="connsiteX3" fmla="*/ 1362076 w 3729038"/>
              <a:gd name="connsiteY3" fmla="*/ 369097 h 923928"/>
              <a:gd name="connsiteX4" fmla="*/ 1647825 w 3729038"/>
              <a:gd name="connsiteY4" fmla="*/ 138116 h 923928"/>
              <a:gd name="connsiteX5" fmla="*/ 2105025 w 3729038"/>
              <a:gd name="connsiteY5" fmla="*/ 3 h 923928"/>
              <a:gd name="connsiteX6" fmla="*/ 2562225 w 3729038"/>
              <a:gd name="connsiteY6" fmla="*/ 140497 h 923928"/>
              <a:gd name="connsiteX7" fmla="*/ 2836070 w 3729038"/>
              <a:gd name="connsiteY7" fmla="*/ 371479 h 923928"/>
              <a:gd name="connsiteX8" fmla="*/ 3305175 w 3729038"/>
              <a:gd name="connsiteY8" fmla="*/ 752478 h 923928"/>
              <a:gd name="connsiteX9" fmla="*/ 3729038 w 3729038"/>
              <a:gd name="connsiteY9" fmla="*/ 923928 h 923928"/>
              <a:gd name="connsiteX0" fmla="*/ 0 w 3721894"/>
              <a:gd name="connsiteY0" fmla="*/ 904878 h 923928"/>
              <a:gd name="connsiteX1" fmla="*/ 783431 w 3721894"/>
              <a:gd name="connsiteY1" fmla="*/ 771528 h 923928"/>
              <a:gd name="connsiteX2" fmla="*/ 1159669 w 3721894"/>
              <a:gd name="connsiteY2" fmla="*/ 504828 h 923928"/>
              <a:gd name="connsiteX3" fmla="*/ 1354932 w 3721894"/>
              <a:gd name="connsiteY3" fmla="*/ 369097 h 923928"/>
              <a:gd name="connsiteX4" fmla="*/ 1640681 w 3721894"/>
              <a:gd name="connsiteY4" fmla="*/ 138116 h 923928"/>
              <a:gd name="connsiteX5" fmla="*/ 2097881 w 3721894"/>
              <a:gd name="connsiteY5" fmla="*/ 3 h 923928"/>
              <a:gd name="connsiteX6" fmla="*/ 2555081 w 3721894"/>
              <a:gd name="connsiteY6" fmla="*/ 140497 h 923928"/>
              <a:gd name="connsiteX7" fmla="*/ 2828926 w 3721894"/>
              <a:gd name="connsiteY7" fmla="*/ 371479 h 923928"/>
              <a:gd name="connsiteX8" fmla="*/ 3298031 w 3721894"/>
              <a:gd name="connsiteY8" fmla="*/ 752478 h 923928"/>
              <a:gd name="connsiteX9" fmla="*/ 3721894 w 3721894"/>
              <a:gd name="connsiteY9" fmla="*/ 923928 h 923928"/>
              <a:gd name="connsiteX0" fmla="*/ 0 w 3721894"/>
              <a:gd name="connsiteY0" fmla="*/ 904878 h 923928"/>
              <a:gd name="connsiteX1" fmla="*/ 783431 w 3721894"/>
              <a:gd name="connsiteY1" fmla="*/ 771528 h 923928"/>
              <a:gd name="connsiteX2" fmla="*/ 1159669 w 3721894"/>
              <a:gd name="connsiteY2" fmla="*/ 504828 h 923928"/>
              <a:gd name="connsiteX3" fmla="*/ 1354932 w 3721894"/>
              <a:gd name="connsiteY3" fmla="*/ 369097 h 923928"/>
              <a:gd name="connsiteX4" fmla="*/ 1640681 w 3721894"/>
              <a:gd name="connsiteY4" fmla="*/ 138116 h 923928"/>
              <a:gd name="connsiteX5" fmla="*/ 2097881 w 3721894"/>
              <a:gd name="connsiteY5" fmla="*/ 3 h 923928"/>
              <a:gd name="connsiteX6" fmla="*/ 2555081 w 3721894"/>
              <a:gd name="connsiteY6" fmla="*/ 140497 h 923928"/>
              <a:gd name="connsiteX7" fmla="*/ 2828926 w 3721894"/>
              <a:gd name="connsiteY7" fmla="*/ 371479 h 923928"/>
              <a:gd name="connsiteX8" fmla="*/ 3298031 w 3721894"/>
              <a:gd name="connsiteY8" fmla="*/ 752478 h 923928"/>
              <a:gd name="connsiteX9" fmla="*/ 3721894 w 3721894"/>
              <a:gd name="connsiteY9" fmla="*/ 923928 h 923928"/>
              <a:gd name="connsiteX0" fmla="*/ 0 w 3721894"/>
              <a:gd name="connsiteY0" fmla="*/ 904878 h 923928"/>
              <a:gd name="connsiteX1" fmla="*/ 792956 w 3721894"/>
              <a:gd name="connsiteY1" fmla="*/ 752478 h 923928"/>
              <a:gd name="connsiteX2" fmla="*/ 1159669 w 3721894"/>
              <a:gd name="connsiteY2" fmla="*/ 504828 h 923928"/>
              <a:gd name="connsiteX3" fmla="*/ 1354932 w 3721894"/>
              <a:gd name="connsiteY3" fmla="*/ 369097 h 923928"/>
              <a:gd name="connsiteX4" fmla="*/ 1640681 w 3721894"/>
              <a:gd name="connsiteY4" fmla="*/ 138116 h 923928"/>
              <a:gd name="connsiteX5" fmla="*/ 2097881 w 3721894"/>
              <a:gd name="connsiteY5" fmla="*/ 3 h 923928"/>
              <a:gd name="connsiteX6" fmla="*/ 2555081 w 3721894"/>
              <a:gd name="connsiteY6" fmla="*/ 140497 h 923928"/>
              <a:gd name="connsiteX7" fmla="*/ 2828926 w 3721894"/>
              <a:gd name="connsiteY7" fmla="*/ 371479 h 923928"/>
              <a:gd name="connsiteX8" fmla="*/ 3298031 w 3721894"/>
              <a:gd name="connsiteY8" fmla="*/ 752478 h 923928"/>
              <a:gd name="connsiteX9" fmla="*/ 3721894 w 3721894"/>
              <a:gd name="connsiteY9" fmla="*/ 923928 h 923928"/>
              <a:gd name="connsiteX0" fmla="*/ 0 w 3721894"/>
              <a:gd name="connsiteY0" fmla="*/ 904878 h 923928"/>
              <a:gd name="connsiteX1" fmla="*/ 792956 w 3721894"/>
              <a:gd name="connsiteY1" fmla="*/ 752478 h 923928"/>
              <a:gd name="connsiteX2" fmla="*/ 1159669 w 3721894"/>
              <a:gd name="connsiteY2" fmla="*/ 504828 h 923928"/>
              <a:gd name="connsiteX3" fmla="*/ 1354932 w 3721894"/>
              <a:gd name="connsiteY3" fmla="*/ 369097 h 923928"/>
              <a:gd name="connsiteX4" fmla="*/ 1640681 w 3721894"/>
              <a:gd name="connsiteY4" fmla="*/ 138116 h 923928"/>
              <a:gd name="connsiteX5" fmla="*/ 2097881 w 3721894"/>
              <a:gd name="connsiteY5" fmla="*/ 3 h 923928"/>
              <a:gd name="connsiteX6" fmla="*/ 2555081 w 3721894"/>
              <a:gd name="connsiteY6" fmla="*/ 140497 h 923928"/>
              <a:gd name="connsiteX7" fmla="*/ 2828926 w 3721894"/>
              <a:gd name="connsiteY7" fmla="*/ 371479 h 923928"/>
              <a:gd name="connsiteX8" fmla="*/ 3298031 w 3721894"/>
              <a:gd name="connsiteY8" fmla="*/ 752478 h 923928"/>
              <a:gd name="connsiteX9" fmla="*/ 3721894 w 3721894"/>
              <a:gd name="connsiteY9" fmla="*/ 923928 h 923928"/>
              <a:gd name="connsiteX0" fmla="*/ 0 w 3721894"/>
              <a:gd name="connsiteY0" fmla="*/ 904878 h 923928"/>
              <a:gd name="connsiteX1" fmla="*/ 792956 w 3721894"/>
              <a:gd name="connsiteY1" fmla="*/ 752478 h 923928"/>
              <a:gd name="connsiteX2" fmla="*/ 1178719 w 3721894"/>
              <a:gd name="connsiteY2" fmla="*/ 492922 h 923928"/>
              <a:gd name="connsiteX3" fmla="*/ 1354932 w 3721894"/>
              <a:gd name="connsiteY3" fmla="*/ 369097 h 923928"/>
              <a:gd name="connsiteX4" fmla="*/ 1640681 w 3721894"/>
              <a:gd name="connsiteY4" fmla="*/ 138116 h 923928"/>
              <a:gd name="connsiteX5" fmla="*/ 2097881 w 3721894"/>
              <a:gd name="connsiteY5" fmla="*/ 3 h 923928"/>
              <a:gd name="connsiteX6" fmla="*/ 2555081 w 3721894"/>
              <a:gd name="connsiteY6" fmla="*/ 140497 h 923928"/>
              <a:gd name="connsiteX7" fmla="*/ 2828926 w 3721894"/>
              <a:gd name="connsiteY7" fmla="*/ 371479 h 923928"/>
              <a:gd name="connsiteX8" fmla="*/ 3298031 w 3721894"/>
              <a:gd name="connsiteY8" fmla="*/ 752478 h 923928"/>
              <a:gd name="connsiteX9" fmla="*/ 3721894 w 3721894"/>
              <a:gd name="connsiteY9" fmla="*/ 923928 h 923928"/>
              <a:gd name="connsiteX0" fmla="*/ 0 w 3721894"/>
              <a:gd name="connsiteY0" fmla="*/ 904878 h 923928"/>
              <a:gd name="connsiteX1" fmla="*/ 792956 w 3721894"/>
              <a:gd name="connsiteY1" fmla="*/ 752478 h 923928"/>
              <a:gd name="connsiteX2" fmla="*/ 1178719 w 3721894"/>
              <a:gd name="connsiteY2" fmla="*/ 492922 h 923928"/>
              <a:gd name="connsiteX3" fmla="*/ 1354932 w 3721894"/>
              <a:gd name="connsiteY3" fmla="*/ 369097 h 923928"/>
              <a:gd name="connsiteX4" fmla="*/ 1640681 w 3721894"/>
              <a:gd name="connsiteY4" fmla="*/ 138116 h 923928"/>
              <a:gd name="connsiteX5" fmla="*/ 2097881 w 3721894"/>
              <a:gd name="connsiteY5" fmla="*/ 3 h 923928"/>
              <a:gd name="connsiteX6" fmla="*/ 2555081 w 3721894"/>
              <a:gd name="connsiteY6" fmla="*/ 140497 h 923928"/>
              <a:gd name="connsiteX7" fmla="*/ 2828926 w 3721894"/>
              <a:gd name="connsiteY7" fmla="*/ 371479 h 923928"/>
              <a:gd name="connsiteX8" fmla="*/ 3298031 w 3721894"/>
              <a:gd name="connsiteY8" fmla="*/ 752478 h 923928"/>
              <a:gd name="connsiteX9" fmla="*/ 3721894 w 3721894"/>
              <a:gd name="connsiteY9" fmla="*/ 923928 h 923928"/>
              <a:gd name="connsiteX0" fmla="*/ 0 w 3721894"/>
              <a:gd name="connsiteY0" fmla="*/ 904944 h 923994"/>
              <a:gd name="connsiteX1" fmla="*/ 792956 w 3721894"/>
              <a:gd name="connsiteY1" fmla="*/ 752544 h 923994"/>
              <a:gd name="connsiteX2" fmla="*/ 1178719 w 3721894"/>
              <a:gd name="connsiteY2" fmla="*/ 492988 h 923994"/>
              <a:gd name="connsiteX3" fmla="*/ 1354932 w 3721894"/>
              <a:gd name="connsiteY3" fmla="*/ 369163 h 923994"/>
              <a:gd name="connsiteX4" fmla="*/ 1640681 w 3721894"/>
              <a:gd name="connsiteY4" fmla="*/ 138182 h 923994"/>
              <a:gd name="connsiteX5" fmla="*/ 2097881 w 3721894"/>
              <a:gd name="connsiteY5" fmla="*/ 69 h 923994"/>
              <a:gd name="connsiteX6" fmla="*/ 2555081 w 3721894"/>
              <a:gd name="connsiteY6" fmla="*/ 140563 h 923994"/>
              <a:gd name="connsiteX7" fmla="*/ 2828926 w 3721894"/>
              <a:gd name="connsiteY7" fmla="*/ 371545 h 923994"/>
              <a:gd name="connsiteX8" fmla="*/ 3298031 w 3721894"/>
              <a:gd name="connsiteY8" fmla="*/ 752544 h 923994"/>
              <a:gd name="connsiteX9" fmla="*/ 3721894 w 3721894"/>
              <a:gd name="connsiteY9" fmla="*/ 923994 h 923994"/>
              <a:gd name="connsiteX0" fmla="*/ 0 w 3721894"/>
              <a:gd name="connsiteY0" fmla="*/ 904944 h 923994"/>
              <a:gd name="connsiteX1" fmla="*/ 792956 w 3721894"/>
              <a:gd name="connsiteY1" fmla="*/ 752544 h 923994"/>
              <a:gd name="connsiteX2" fmla="*/ 1178719 w 3721894"/>
              <a:gd name="connsiteY2" fmla="*/ 492988 h 923994"/>
              <a:gd name="connsiteX3" fmla="*/ 1354932 w 3721894"/>
              <a:gd name="connsiteY3" fmla="*/ 369163 h 923994"/>
              <a:gd name="connsiteX4" fmla="*/ 1640681 w 3721894"/>
              <a:gd name="connsiteY4" fmla="*/ 138182 h 923994"/>
              <a:gd name="connsiteX5" fmla="*/ 2097881 w 3721894"/>
              <a:gd name="connsiteY5" fmla="*/ 69 h 923994"/>
              <a:gd name="connsiteX6" fmla="*/ 2555081 w 3721894"/>
              <a:gd name="connsiteY6" fmla="*/ 140563 h 923994"/>
              <a:gd name="connsiteX7" fmla="*/ 2828926 w 3721894"/>
              <a:gd name="connsiteY7" fmla="*/ 371545 h 923994"/>
              <a:gd name="connsiteX8" fmla="*/ 3298031 w 3721894"/>
              <a:gd name="connsiteY8" fmla="*/ 752544 h 923994"/>
              <a:gd name="connsiteX9" fmla="*/ 3721894 w 3721894"/>
              <a:gd name="connsiteY9" fmla="*/ 923994 h 923994"/>
              <a:gd name="connsiteX0" fmla="*/ 0 w 3721894"/>
              <a:gd name="connsiteY0" fmla="*/ 904973 h 924023"/>
              <a:gd name="connsiteX1" fmla="*/ 792956 w 3721894"/>
              <a:gd name="connsiteY1" fmla="*/ 752573 h 924023"/>
              <a:gd name="connsiteX2" fmla="*/ 1178719 w 3721894"/>
              <a:gd name="connsiteY2" fmla="*/ 493017 h 924023"/>
              <a:gd name="connsiteX3" fmla="*/ 1354932 w 3721894"/>
              <a:gd name="connsiteY3" fmla="*/ 369192 h 924023"/>
              <a:gd name="connsiteX4" fmla="*/ 1640681 w 3721894"/>
              <a:gd name="connsiteY4" fmla="*/ 138211 h 924023"/>
              <a:gd name="connsiteX5" fmla="*/ 2097881 w 3721894"/>
              <a:gd name="connsiteY5" fmla="*/ 98 h 924023"/>
              <a:gd name="connsiteX6" fmla="*/ 2555081 w 3721894"/>
              <a:gd name="connsiteY6" fmla="*/ 140592 h 924023"/>
              <a:gd name="connsiteX7" fmla="*/ 2828926 w 3721894"/>
              <a:gd name="connsiteY7" fmla="*/ 371574 h 924023"/>
              <a:gd name="connsiteX8" fmla="*/ 3298031 w 3721894"/>
              <a:gd name="connsiteY8" fmla="*/ 752573 h 924023"/>
              <a:gd name="connsiteX9" fmla="*/ 3721894 w 3721894"/>
              <a:gd name="connsiteY9" fmla="*/ 924023 h 924023"/>
              <a:gd name="connsiteX0" fmla="*/ 0 w 3721894"/>
              <a:gd name="connsiteY0" fmla="*/ 904973 h 924023"/>
              <a:gd name="connsiteX1" fmla="*/ 792956 w 3721894"/>
              <a:gd name="connsiteY1" fmla="*/ 752573 h 924023"/>
              <a:gd name="connsiteX2" fmla="*/ 1178719 w 3721894"/>
              <a:gd name="connsiteY2" fmla="*/ 493017 h 924023"/>
              <a:gd name="connsiteX3" fmla="*/ 1354932 w 3721894"/>
              <a:gd name="connsiteY3" fmla="*/ 369192 h 924023"/>
              <a:gd name="connsiteX4" fmla="*/ 1640681 w 3721894"/>
              <a:gd name="connsiteY4" fmla="*/ 138211 h 924023"/>
              <a:gd name="connsiteX5" fmla="*/ 2097881 w 3721894"/>
              <a:gd name="connsiteY5" fmla="*/ 98 h 924023"/>
              <a:gd name="connsiteX6" fmla="*/ 2555081 w 3721894"/>
              <a:gd name="connsiteY6" fmla="*/ 140592 h 924023"/>
              <a:gd name="connsiteX7" fmla="*/ 2828926 w 3721894"/>
              <a:gd name="connsiteY7" fmla="*/ 371574 h 924023"/>
              <a:gd name="connsiteX8" fmla="*/ 3298031 w 3721894"/>
              <a:gd name="connsiteY8" fmla="*/ 752573 h 924023"/>
              <a:gd name="connsiteX9" fmla="*/ 3721894 w 3721894"/>
              <a:gd name="connsiteY9" fmla="*/ 924023 h 924023"/>
              <a:gd name="connsiteX0" fmla="*/ 0 w 3721894"/>
              <a:gd name="connsiteY0" fmla="*/ 904930 h 923980"/>
              <a:gd name="connsiteX1" fmla="*/ 792956 w 3721894"/>
              <a:gd name="connsiteY1" fmla="*/ 752530 h 923980"/>
              <a:gd name="connsiteX2" fmla="*/ 1178719 w 3721894"/>
              <a:gd name="connsiteY2" fmla="*/ 492974 h 923980"/>
              <a:gd name="connsiteX3" fmla="*/ 1354932 w 3721894"/>
              <a:gd name="connsiteY3" fmla="*/ 369149 h 923980"/>
              <a:gd name="connsiteX4" fmla="*/ 1640681 w 3721894"/>
              <a:gd name="connsiteY4" fmla="*/ 138168 h 923980"/>
              <a:gd name="connsiteX5" fmla="*/ 2097881 w 3721894"/>
              <a:gd name="connsiteY5" fmla="*/ 55 h 923980"/>
              <a:gd name="connsiteX6" fmla="*/ 2555081 w 3721894"/>
              <a:gd name="connsiteY6" fmla="*/ 140549 h 923980"/>
              <a:gd name="connsiteX7" fmla="*/ 2828926 w 3721894"/>
              <a:gd name="connsiteY7" fmla="*/ 371531 h 923980"/>
              <a:gd name="connsiteX8" fmla="*/ 3298031 w 3721894"/>
              <a:gd name="connsiteY8" fmla="*/ 752530 h 923980"/>
              <a:gd name="connsiteX9" fmla="*/ 3721894 w 3721894"/>
              <a:gd name="connsiteY9" fmla="*/ 923980 h 923980"/>
              <a:gd name="connsiteX0" fmla="*/ 0 w 3721894"/>
              <a:gd name="connsiteY0" fmla="*/ 905805 h 924855"/>
              <a:gd name="connsiteX1" fmla="*/ 792956 w 3721894"/>
              <a:gd name="connsiteY1" fmla="*/ 753405 h 924855"/>
              <a:gd name="connsiteX2" fmla="*/ 1178719 w 3721894"/>
              <a:gd name="connsiteY2" fmla="*/ 493849 h 924855"/>
              <a:gd name="connsiteX3" fmla="*/ 1354932 w 3721894"/>
              <a:gd name="connsiteY3" fmla="*/ 370024 h 924855"/>
              <a:gd name="connsiteX4" fmla="*/ 1640681 w 3721894"/>
              <a:gd name="connsiteY4" fmla="*/ 139043 h 924855"/>
              <a:gd name="connsiteX5" fmla="*/ 2097881 w 3721894"/>
              <a:gd name="connsiteY5" fmla="*/ 930 h 924855"/>
              <a:gd name="connsiteX6" fmla="*/ 2555081 w 3721894"/>
              <a:gd name="connsiteY6" fmla="*/ 141424 h 924855"/>
              <a:gd name="connsiteX7" fmla="*/ 2828926 w 3721894"/>
              <a:gd name="connsiteY7" fmla="*/ 372406 h 924855"/>
              <a:gd name="connsiteX8" fmla="*/ 3298031 w 3721894"/>
              <a:gd name="connsiteY8" fmla="*/ 753405 h 924855"/>
              <a:gd name="connsiteX9" fmla="*/ 3721894 w 3721894"/>
              <a:gd name="connsiteY9" fmla="*/ 924855 h 924855"/>
              <a:gd name="connsiteX0" fmla="*/ 0 w 3721894"/>
              <a:gd name="connsiteY0" fmla="*/ 904930 h 923980"/>
              <a:gd name="connsiteX1" fmla="*/ 792956 w 3721894"/>
              <a:gd name="connsiteY1" fmla="*/ 752530 h 923980"/>
              <a:gd name="connsiteX2" fmla="*/ 1178719 w 3721894"/>
              <a:gd name="connsiteY2" fmla="*/ 492974 h 923980"/>
              <a:gd name="connsiteX3" fmla="*/ 1354932 w 3721894"/>
              <a:gd name="connsiteY3" fmla="*/ 369149 h 923980"/>
              <a:gd name="connsiteX4" fmla="*/ 1640681 w 3721894"/>
              <a:gd name="connsiteY4" fmla="*/ 138168 h 923980"/>
              <a:gd name="connsiteX5" fmla="*/ 2097881 w 3721894"/>
              <a:gd name="connsiteY5" fmla="*/ 55 h 923980"/>
              <a:gd name="connsiteX6" fmla="*/ 2555081 w 3721894"/>
              <a:gd name="connsiteY6" fmla="*/ 140549 h 923980"/>
              <a:gd name="connsiteX7" fmla="*/ 2828926 w 3721894"/>
              <a:gd name="connsiteY7" fmla="*/ 371531 h 923980"/>
              <a:gd name="connsiteX8" fmla="*/ 3298031 w 3721894"/>
              <a:gd name="connsiteY8" fmla="*/ 752530 h 923980"/>
              <a:gd name="connsiteX9" fmla="*/ 3721894 w 3721894"/>
              <a:gd name="connsiteY9" fmla="*/ 923980 h 923980"/>
              <a:gd name="connsiteX0" fmla="*/ 0 w 3756659"/>
              <a:gd name="connsiteY0" fmla="*/ 904930 h 936342"/>
              <a:gd name="connsiteX1" fmla="*/ 792956 w 3756659"/>
              <a:gd name="connsiteY1" fmla="*/ 752530 h 936342"/>
              <a:gd name="connsiteX2" fmla="*/ 1178719 w 3756659"/>
              <a:gd name="connsiteY2" fmla="*/ 492974 h 936342"/>
              <a:gd name="connsiteX3" fmla="*/ 1354932 w 3756659"/>
              <a:gd name="connsiteY3" fmla="*/ 369149 h 936342"/>
              <a:gd name="connsiteX4" fmla="*/ 1640681 w 3756659"/>
              <a:gd name="connsiteY4" fmla="*/ 138168 h 936342"/>
              <a:gd name="connsiteX5" fmla="*/ 2097881 w 3756659"/>
              <a:gd name="connsiteY5" fmla="*/ 55 h 936342"/>
              <a:gd name="connsiteX6" fmla="*/ 2555081 w 3756659"/>
              <a:gd name="connsiteY6" fmla="*/ 140549 h 936342"/>
              <a:gd name="connsiteX7" fmla="*/ 2828926 w 3756659"/>
              <a:gd name="connsiteY7" fmla="*/ 371531 h 936342"/>
              <a:gd name="connsiteX8" fmla="*/ 3298031 w 3756659"/>
              <a:gd name="connsiteY8" fmla="*/ 752530 h 936342"/>
              <a:gd name="connsiteX9" fmla="*/ 3721894 w 3756659"/>
              <a:gd name="connsiteY9" fmla="*/ 923980 h 936342"/>
              <a:gd name="connsiteX10" fmla="*/ 3732953 w 3756659"/>
              <a:gd name="connsiteY10" fmla="*/ 922787 h 936342"/>
              <a:gd name="connsiteX0" fmla="*/ 0 w 3751707"/>
              <a:gd name="connsiteY0" fmla="*/ 904930 h 1202187"/>
              <a:gd name="connsiteX1" fmla="*/ 792956 w 3751707"/>
              <a:gd name="connsiteY1" fmla="*/ 752530 h 1202187"/>
              <a:gd name="connsiteX2" fmla="*/ 1178719 w 3751707"/>
              <a:gd name="connsiteY2" fmla="*/ 492974 h 1202187"/>
              <a:gd name="connsiteX3" fmla="*/ 1354932 w 3751707"/>
              <a:gd name="connsiteY3" fmla="*/ 369149 h 1202187"/>
              <a:gd name="connsiteX4" fmla="*/ 1640681 w 3751707"/>
              <a:gd name="connsiteY4" fmla="*/ 138168 h 1202187"/>
              <a:gd name="connsiteX5" fmla="*/ 2097881 w 3751707"/>
              <a:gd name="connsiteY5" fmla="*/ 55 h 1202187"/>
              <a:gd name="connsiteX6" fmla="*/ 2555081 w 3751707"/>
              <a:gd name="connsiteY6" fmla="*/ 140549 h 1202187"/>
              <a:gd name="connsiteX7" fmla="*/ 2828926 w 3751707"/>
              <a:gd name="connsiteY7" fmla="*/ 371531 h 1202187"/>
              <a:gd name="connsiteX8" fmla="*/ 3298031 w 3751707"/>
              <a:gd name="connsiteY8" fmla="*/ 752530 h 1202187"/>
              <a:gd name="connsiteX9" fmla="*/ 3721894 w 3751707"/>
              <a:gd name="connsiteY9" fmla="*/ 923980 h 1202187"/>
              <a:gd name="connsiteX10" fmla="*/ 3713903 w 3751707"/>
              <a:gd name="connsiteY10" fmla="*/ 1202187 h 1202187"/>
              <a:gd name="connsiteX0" fmla="*/ 0 w 3879003"/>
              <a:gd name="connsiteY0" fmla="*/ 904930 h 1202187"/>
              <a:gd name="connsiteX1" fmla="*/ 792956 w 3879003"/>
              <a:gd name="connsiteY1" fmla="*/ 752530 h 1202187"/>
              <a:gd name="connsiteX2" fmla="*/ 1178719 w 3879003"/>
              <a:gd name="connsiteY2" fmla="*/ 492974 h 1202187"/>
              <a:gd name="connsiteX3" fmla="*/ 1354932 w 3879003"/>
              <a:gd name="connsiteY3" fmla="*/ 369149 h 1202187"/>
              <a:gd name="connsiteX4" fmla="*/ 1640681 w 3879003"/>
              <a:gd name="connsiteY4" fmla="*/ 138168 h 1202187"/>
              <a:gd name="connsiteX5" fmla="*/ 2097881 w 3879003"/>
              <a:gd name="connsiteY5" fmla="*/ 55 h 1202187"/>
              <a:gd name="connsiteX6" fmla="*/ 2555081 w 3879003"/>
              <a:gd name="connsiteY6" fmla="*/ 140549 h 1202187"/>
              <a:gd name="connsiteX7" fmla="*/ 2828926 w 3879003"/>
              <a:gd name="connsiteY7" fmla="*/ 371531 h 1202187"/>
              <a:gd name="connsiteX8" fmla="*/ 3298031 w 3879003"/>
              <a:gd name="connsiteY8" fmla="*/ 752530 h 1202187"/>
              <a:gd name="connsiteX9" fmla="*/ 3721894 w 3879003"/>
              <a:gd name="connsiteY9" fmla="*/ 923980 h 1202187"/>
              <a:gd name="connsiteX10" fmla="*/ 3879003 w 3879003"/>
              <a:gd name="connsiteY10" fmla="*/ 1202187 h 1202187"/>
              <a:gd name="connsiteX0" fmla="*/ 0 w 3758688"/>
              <a:gd name="connsiteY0" fmla="*/ 904930 h 1373637"/>
              <a:gd name="connsiteX1" fmla="*/ 792956 w 3758688"/>
              <a:gd name="connsiteY1" fmla="*/ 752530 h 1373637"/>
              <a:gd name="connsiteX2" fmla="*/ 1178719 w 3758688"/>
              <a:gd name="connsiteY2" fmla="*/ 492974 h 1373637"/>
              <a:gd name="connsiteX3" fmla="*/ 1354932 w 3758688"/>
              <a:gd name="connsiteY3" fmla="*/ 369149 h 1373637"/>
              <a:gd name="connsiteX4" fmla="*/ 1640681 w 3758688"/>
              <a:gd name="connsiteY4" fmla="*/ 138168 h 1373637"/>
              <a:gd name="connsiteX5" fmla="*/ 2097881 w 3758688"/>
              <a:gd name="connsiteY5" fmla="*/ 55 h 1373637"/>
              <a:gd name="connsiteX6" fmla="*/ 2555081 w 3758688"/>
              <a:gd name="connsiteY6" fmla="*/ 140549 h 1373637"/>
              <a:gd name="connsiteX7" fmla="*/ 2828926 w 3758688"/>
              <a:gd name="connsiteY7" fmla="*/ 371531 h 1373637"/>
              <a:gd name="connsiteX8" fmla="*/ 3298031 w 3758688"/>
              <a:gd name="connsiteY8" fmla="*/ 752530 h 1373637"/>
              <a:gd name="connsiteX9" fmla="*/ 3721894 w 3758688"/>
              <a:gd name="connsiteY9" fmla="*/ 923980 h 1373637"/>
              <a:gd name="connsiteX10" fmla="*/ 3739303 w 3758688"/>
              <a:gd name="connsiteY10" fmla="*/ 1373637 h 1373637"/>
              <a:gd name="connsiteX0" fmla="*/ 0 w 3758688"/>
              <a:gd name="connsiteY0" fmla="*/ 904930 h 1373637"/>
              <a:gd name="connsiteX1" fmla="*/ 792956 w 3758688"/>
              <a:gd name="connsiteY1" fmla="*/ 752530 h 1373637"/>
              <a:gd name="connsiteX2" fmla="*/ 1178719 w 3758688"/>
              <a:gd name="connsiteY2" fmla="*/ 492974 h 1373637"/>
              <a:gd name="connsiteX3" fmla="*/ 1354932 w 3758688"/>
              <a:gd name="connsiteY3" fmla="*/ 369149 h 1373637"/>
              <a:gd name="connsiteX4" fmla="*/ 1640681 w 3758688"/>
              <a:gd name="connsiteY4" fmla="*/ 138168 h 1373637"/>
              <a:gd name="connsiteX5" fmla="*/ 2097881 w 3758688"/>
              <a:gd name="connsiteY5" fmla="*/ 55 h 1373637"/>
              <a:gd name="connsiteX6" fmla="*/ 2555081 w 3758688"/>
              <a:gd name="connsiteY6" fmla="*/ 140549 h 1373637"/>
              <a:gd name="connsiteX7" fmla="*/ 2828926 w 3758688"/>
              <a:gd name="connsiteY7" fmla="*/ 371531 h 1373637"/>
              <a:gd name="connsiteX8" fmla="*/ 3298031 w 3758688"/>
              <a:gd name="connsiteY8" fmla="*/ 752530 h 1373637"/>
              <a:gd name="connsiteX9" fmla="*/ 3721894 w 3758688"/>
              <a:gd name="connsiteY9" fmla="*/ 923980 h 1373637"/>
              <a:gd name="connsiteX10" fmla="*/ 3739303 w 3758688"/>
              <a:gd name="connsiteY10" fmla="*/ 1373637 h 1373637"/>
              <a:gd name="connsiteX11" fmla="*/ 0 w 3758688"/>
              <a:gd name="connsiteY11" fmla="*/ 904930 h 1373637"/>
              <a:gd name="connsiteX0" fmla="*/ 0 w 3758688"/>
              <a:gd name="connsiteY0" fmla="*/ 904930 h 1373637"/>
              <a:gd name="connsiteX1" fmla="*/ 792956 w 3758688"/>
              <a:gd name="connsiteY1" fmla="*/ 752530 h 1373637"/>
              <a:gd name="connsiteX2" fmla="*/ 1178719 w 3758688"/>
              <a:gd name="connsiteY2" fmla="*/ 492974 h 1373637"/>
              <a:gd name="connsiteX3" fmla="*/ 1354932 w 3758688"/>
              <a:gd name="connsiteY3" fmla="*/ 369149 h 1373637"/>
              <a:gd name="connsiteX4" fmla="*/ 1640681 w 3758688"/>
              <a:gd name="connsiteY4" fmla="*/ 138168 h 1373637"/>
              <a:gd name="connsiteX5" fmla="*/ 2097881 w 3758688"/>
              <a:gd name="connsiteY5" fmla="*/ 55 h 1373637"/>
              <a:gd name="connsiteX6" fmla="*/ 2555081 w 3758688"/>
              <a:gd name="connsiteY6" fmla="*/ 140549 h 1373637"/>
              <a:gd name="connsiteX7" fmla="*/ 2828926 w 3758688"/>
              <a:gd name="connsiteY7" fmla="*/ 371531 h 1373637"/>
              <a:gd name="connsiteX8" fmla="*/ 3298031 w 3758688"/>
              <a:gd name="connsiteY8" fmla="*/ 752530 h 1373637"/>
              <a:gd name="connsiteX9" fmla="*/ 3721894 w 3758688"/>
              <a:gd name="connsiteY9" fmla="*/ 923980 h 1373637"/>
              <a:gd name="connsiteX10" fmla="*/ 3739303 w 3758688"/>
              <a:gd name="connsiteY10" fmla="*/ 1373637 h 1373637"/>
              <a:gd name="connsiteX11" fmla="*/ 1072303 w 3758688"/>
              <a:gd name="connsiteY11" fmla="*/ 1043437 h 1373637"/>
              <a:gd name="connsiteX12" fmla="*/ 0 w 3758688"/>
              <a:gd name="connsiteY12" fmla="*/ 904930 h 1373637"/>
              <a:gd name="connsiteX0" fmla="*/ 0 w 3758688"/>
              <a:gd name="connsiteY0" fmla="*/ 904930 h 1373637"/>
              <a:gd name="connsiteX1" fmla="*/ 792956 w 3758688"/>
              <a:gd name="connsiteY1" fmla="*/ 752530 h 1373637"/>
              <a:gd name="connsiteX2" fmla="*/ 1178719 w 3758688"/>
              <a:gd name="connsiteY2" fmla="*/ 492974 h 1373637"/>
              <a:gd name="connsiteX3" fmla="*/ 1354932 w 3758688"/>
              <a:gd name="connsiteY3" fmla="*/ 369149 h 1373637"/>
              <a:gd name="connsiteX4" fmla="*/ 1640681 w 3758688"/>
              <a:gd name="connsiteY4" fmla="*/ 138168 h 1373637"/>
              <a:gd name="connsiteX5" fmla="*/ 2097881 w 3758688"/>
              <a:gd name="connsiteY5" fmla="*/ 55 h 1373637"/>
              <a:gd name="connsiteX6" fmla="*/ 2555081 w 3758688"/>
              <a:gd name="connsiteY6" fmla="*/ 140549 h 1373637"/>
              <a:gd name="connsiteX7" fmla="*/ 2828926 w 3758688"/>
              <a:gd name="connsiteY7" fmla="*/ 371531 h 1373637"/>
              <a:gd name="connsiteX8" fmla="*/ 3298031 w 3758688"/>
              <a:gd name="connsiteY8" fmla="*/ 752530 h 1373637"/>
              <a:gd name="connsiteX9" fmla="*/ 3721894 w 3758688"/>
              <a:gd name="connsiteY9" fmla="*/ 923980 h 1373637"/>
              <a:gd name="connsiteX10" fmla="*/ 3739303 w 3758688"/>
              <a:gd name="connsiteY10" fmla="*/ 1373637 h 1373637"/>
              <a:gd name="connsiteX11" fmla="*/ 11853 w 3758688"/>
              <a:gd name="connsiteY11" fmla="*/ 1132337 h 1373637"/>
              <a:gd name="connsiteX12" fmla="*/ 0 w 3758688"/>
              <a:gd name="connsiteY12" fmla="*/ 904930 h 1373637"/>
              <a:gd name="connsiteX0" fmla="*/ 0 w 3758688"/>
              <a:gd name="connsiteY0" fmla="*/ 904930 h 1373637"/>
              <a:gd name="connsiteX1" fmla="*/ 792956 w 3758688"/>
              <a:gd name="connsiteY1" fmla="*/ 752530 h 1373637"/>
              <a:gd name="connsiteX2" fmla="*/ 1178719 w 3758688"/>
              <a:gd name="connsiteY2" fmla="*/ 492974 h 1373637"/>
              <a:gd name="connsiteX3" fmla="*/ 1354932 w 3758688"/>
              <a:gd name="connsiteY3" fmla="*/ 369149 h 1373637"/>
              <a:gd name="connsiteX4" fmla="*/ 1640681 w 3758688"/>
              <a:gd name="connsiteY4" fmla="*/ 138168 h 1373637"/>
              <a:gd name="connsiteX5" fmla="*/ 2097881 w 3758688"/>
              <a:gd name="connsiteY5" fmla="*/ 55 h 1373637"/>
              <a:gd name="connsiteX6" fmla="*/ 2555081 w 3758688"/>
              <a:gd name="connsiteY6" fmla="*/ 140549 h 1373637"/>
              <a:gd name="connsiteX7" fmla="*/ 2828926 w 3758688"/>
              <a:gd name="connsiteY7" fmla="*/ 371531 h 1373637"/>
              <a:gd name="connsiteX8" fmla="*/ 3298031 w 3758688"/>
              <a:gd name="connsiteY8" fmla="*/ 752530 h 1373637"/>
              <a:gd name="connsiteX9" fmla="*/ 3721894 w 3758688"/>
              <a:gd name="connsiteY9" fmla="*/ 923980 h 1373637"/>
              <a:gd name="connsiteX10" fmla="*/ 3739303 w 3758688"/>
              <a:gd name="connsiteY10" fmla="*/ 1373637 h 1373637"/>
              <a:gd name="connsiteX11" fmla="*/ 11853 w 3758688"/>
              <a:gd name="connsiteY11" fmla="*/ 1132337 h 1373637"/>
              <a:gd name="connsiteX12" fmla="*/ 0 w 3758688"/>
              <a:gd name="connsiteY12" fmla="*/ 904930 h 1373637"/>
              <a:gd name="connsiteX0" fmla="*/ 0 w 3747979"/>
              <a:gd name="connsiteY0" fmla="*/ 904930 h 1208537"/>
              <a:gd name="connsiteX1" fmla="*/ 792956 w 3747979"/>
              <a:gd name="connsiteY1" fmla="*/ 752530 h 1208537"/>
              <a:gd name="connsiteX2" fmla="*/ 1178719 w 3747979"/>
              <a:gd name="connsiteY2" fmla="*/ 492974 h 1208537"/>
              <a:gd name="connsiteX3" fmla="*/ 1354932 w 3747979"/>
              <a:gd name="connsiteY3" fmla="*/ 369149 h 1208537"/>
              <a:gd name="connsiteX4" fmla="*/ 1640681 w 3747979"/>
              <a:gd name="connsiteY4" fmla="*/ 138168 h 1208537"/>
              <a:gd name="connsiteX5" fmla="*/ 2097881 w 3747979"/>
              <a:gd name="connsiteY5" fmla="*/ 55 h 1208537"/>
              <a:gd name="connsiteX6" fmla="*/ 2555081 w 3747979"/>
              <a:gd name="connsiteY6" fmla="*/ 140549 h 1208537"/>
              <a:gd name="connsiteX7" fmla="*/ 2828926 w 3747979"/>
              <a:gd name="connsiteY7" fmla="*/ 371531 h 1208537"/>
              <a:gd name="connsiteX8" fmla="*/ 3298031 w 3747979"/>
              <a:gd name="connsiteY8" fmla="*/ 752530 h 1208537"/>
              <a:gd name="connsiteX9" fmla="*/ 3721894 w 3747979"/>
              <a:gd name="connsiteY9" fmla="*/ 923980 h 1208537"/>
              <a:gd name="connsiteX10" fmla="*/ 3694853 w 3747979"/>
              <a:gd name="connsiteY10" fmla="*/ 1208537 h 1208537"/>
              <a:gd name="connsiteX11" fmla="*/ 11853 w 3747979"/>
              <a:gd name="connsiteY11" fmla="*/ 1132337 h 1208537"/>
              <a:gd name="connsiteX12" fmla="*/ 0 w 3747979"/>
              <a:gd name="connsiteY12" fmla="*/ 904930 h 1208537"/>
              <a:gd name="connsiteX0" fmla="*/ 0 w 4264418"/>
              <a:gd name="connsiteY0" fmla="*/ 904930 h 1210155"/>
              <a:gd name="connsiteX1" fmla="*/ 792956 w 4264418"/>
              <a:gd name="connsiteY1" fmla="*/ 752530 h 1210155"/>
              <a:gd name="connsiteX2" fmla="*/ 1178719 w 4264418"/>
              <a:gd name="connsiteY2" fmla="*/ 492974 h 1210155"/>
              <a:gd name="connsiteX3" fmla="*/ 1354932 w 4264418"/>
              <a:gd name="connsiteY3" fmla="*/ 369149 h 1210155"/>
              <a:gd name="connsiteX4" fmla="*/ 1640681 w 4264418"/>
              <a:gd name="connsiteY4" fmla="*/ 138168 h 1210155"/>
              <a:gd name="connsiteX5" fmla="*/ 2097881 w 4264418"/>
              <a:gd name="connsiteY5" fmla="*/ 55 h 1210155"/>
              <a:gd name="connsiteX6" fmla="*/ 2555081 w 4264418"/>
              <a:gd name="connsiteY6" fmla="*/ 140549 h 1210155"/>
              <a:gd name="connsiteX7" fmla="*/ 2828926 w 4264418"/>
              <a:gd name="connsiteY7" fmla="*/ 371531 h 1210155"/>
              <a:gd name="connsiteX8" fmla="*/ 3298031 w 4264418"/>
              <a:gd name="connsiteY8" fmla="*/ 752530 h 1210155"/>
              <a:gd name="connsiteX9" fmla="*/ 3721894 w 4264418"/>
              <a:gd name="connsiteY9" fmla="*/ 923980 h 1210155"/>
              <a:gd name="connsiteX10" fmla="*/ 3694853 w 4264418"/>
              <a:gd name="connsiteY10" fmla="*/ 1208537 h 1210155"/>
              <a:gd name="connsiteX11" fmla="*/ 11853 w 4264418"/>
              <a:gd name="connsiteY11" fmla="*/ 1132337 h 1210155"/>
              <a:gd name="connsiteX12" fmla="*/ 0 w 4264418"/>
              <a:gd name="connsiteY12" fmla="*/ 904930 h 1210155"/>
              <a:gd name="connsiteX0" fmla="*/ 0 w 3754630"/>
              <a:gd name="connsiteY0" fmla="*/ 904930 h 1211786"/>
              <a:gd name="connsiteX1" fmla="*/ 792956 w 3754630"/>
              <a:gd name="connsiteY1" fmla="*/ 752530 h 1211786"/>
              <a:gd name="connsiteX2" fmla="*/ 1178719 w 3754630"/>
              <a:gd name="connsiteY2" fmla="*/ 492974 h 1211786"/>
              <a:gd name="connsiteX3" fmla="*/ 1354932 w 3754630"/>
              <a:gd name="connsiteY3" fmla="*/ 369149 h 1211786"/>
              <a:gd name="connsiteX4" fmla="*/ 1640681 w 3754630"/>
              <a:gd name="connsiteY4" fmla="*/ 138168 h 1211786"/>
              <a:gd name="connsiteX5" fmla="*/ 2097881 w 3754630"/>
              <a:gd name="connsiteY5" fmla="*/ 55 h 1211786"/>
              <a:gd name="connsiteX6" fmla="*/ 2555081 w 3754630"/>
              <a:gd name="connsiteY6" fmla="*/ 140549 h 1211786"/>
              <a:gd name="connsiteX7" fmla="*/ 2828926 w 3754630"/>
              <a:gd name="connsiteY7" fmla="*/ 371531 h 1211786"/>
              <a:gd name="connsiteX8" fmla="*/ 3298031 w 3754630"/>
              <a:gd name="connsiteY8" fmla="*/ 752530 h 1211786"/>
              <a:gd name="connsiteX9" fmla="*/ 3721894 w 3754630"/>
              <a:gd name="connsiteY9" fmla="*/ 923980 h 1211786"/>
              <a:gd name="connsiteX10" fmla="*/ 3694853 w 3754630"/>
              <a:gd name="connsiteY10" fmla="*/ 1208537 h 1211786"/>
              <a:gd name="connsiteX11" fmla="*/ 11853 w 3754630"/>
              <a:gd name="connsiteY11" fmla="*/ 1132337 h 1211786"/>
              <a:gd name="connsiteX12" fmla="*/ 0 w 3754630"/>
              <a:gd name="connsiteY12" fmla="*/ 904930 h 1211786"/>
              <a:gd name="connsiteX0" fmla="*/ 0 w 3768348"/>
              <a:gd name="connsiteY0" fmla="*/ 904930 h 1215702"/>
              <a:gd name="connsiteX1" fmla="*/ 792956 w 3768348"/>
              <a:gd name="connsiteY1" fmla="*/ 752530 h 1215702"/>
              <a:gd name="connsiteX2" fmla="*/ 1178719 w 3768348"/>
              <a:gd name="connsiteY2" fmla="*/ 492974 h 1215702"/>
              <a:gd name="connsiteX3" fmla="*/ 1354932 w 3768348"/>
              <a:gd name="connsiteY3" fmla="*/ 369149 h 1215702"/>
              <a:gd name="connsiteX4" fmla="*/ 1640681 w 3768348"/>
              <a:gd name="connsiteY4" fmla="*/ 138168 h 1215702"/>
              <a:gd name="connsiteX5" fmla="*/ 2097881 w 3768348"/>
              <a:gd name="connsiteY5" fmla="*/ 55 h 1215702"/>
              <a:gd name="connsiteX6" fmla="*/ 2555081 w 3768348"/>
              <a:gd name="connsiteY6" fmla="*/ 140549 h 1215702"/>
              <a:gd name="connsiteX7" fmla="*/ 2828926 w 3768348"/>
              <a:gd name="connsiteY7" fmla="*/ 371531 h 1215702"/>
              <a:gd name="connsiteX8" fmla="*/ 3298031 w 3768348"/>
              <a:gd name="connsiteY8" fmla="*/ 752530 h 1215702"/>
              <a:gd name="connsiteX9" fmla="*/ 3721894 w 3768348"/>
              <a:gd name="connsiteY9" fmla="*/ 923980 h 1215702"/>
              <a:gd name="connsiteX10" fmla="*/ 3694853 w 3768348"/>
              <a:gd name="connsiteY10" fmla="*/ 1208537 h 1215702"/>
              <a:gd name="connsiteX11" fmla="*/ 11853 w 3768348"/>
              <a:gd name="connsiteY11" fmla="*/ 1132337 h 1215702"/>
              <a:gd name="connsiteX12" fmla="*/ 0 w 3768348"/>
              <a:gd name="connsiteY12" fmla="*/ 904930 h 1215702"/>
              <a:gd name="connsiteX0" fmla="*/ 0 w 3768348"/>
              <a:gd name="connsiteY0" fmla="*/ 904930 h 1144107"/>
              <a:gd name="connsiteX1" fmla="*/ 792956 w 3768348"/>
              <a:gd name="connsiteY1" fmla="*/ 752530 h 1144107"/>
              <a:gd name="connsiteX2" fmla="*/ 1178719 w 3768348"/>
              <a:gd name="connsiteY2" fmla="*/ 492974 h 1144107"/>
              <a:gd name="connsiteX3" fmla="*/ 1354932 w 3768348"/>
              <a:gd name="connsiteY3" fmla="*/ 369149 h 1144107"/>
              <a:gd name="connsiteX4" fmla="*/ 1640681 w 3768348"/>
              <a:gd name="connsiteY4" fmla="*/ 138168 h 1144107"/>
              <a:gd name="connsiteX5" fmla="*/ 2097881 w 3768348"/>
              <a:gd name="connsiteY5" fmla="*/ 55 h 1144107"/>
              <a:gd name="connsiteX6" fmla="*/ 2555081 w 3768348"/>
              <a:gd name="connsiteY6" fmla="*/ 140549 h 1144107"/>
              <a:gd name="connsiteX7" fmla="*/ 2828926 w 3768348"/>
              <a:gd name="connsiteY7" fmla="*/ 371531 h 1144107"/>
              <a:gd name="connsiteX8" fmla="*/ 3298031 w 3768348"/>
              <a:gd name="connsiteY8" fmla="*/ 752530 h 1144107"/>
              <a:gd name="connsiteX9" fmla="*/ 3721894 w 3768348"/>
              <a:gd name="connsiteY9" fmla="*/ 923980 h 1144107"/>
              <a:gd name="connsiteX10" fmla="*/ 3694853 w 3768348"/>
              <a:gd name="connsiteY10" fmla="*/ 1106937 h 1144107"/>
              <a:gd name="connsiteX11" fmla="*/ 11853 w 3768348"/>
              <a:gd name="connsiteY11" fmla="*/ 1132337 h 1144107"/>
              <a:gd name="connsiteX12" fmla="*/ 0 w 3768348"/>
              <a:gd name="connsiteY12" fmla="*/ 904930 h 1144107"/>
              <a:gd name="connsiteX0" fmla="*/ 7197 w 4003044"/>
              <a:gd name="connsiteY0" fmla="*/ 904930 h 1111756"/>
              <a:gd name="connsiteX1" fmla="*/ 800153 w 4003044"/>
              <a:gd name="connsiteY1" fmla="*/ 752530 h 1111756"/>
              <a:gd name="connsiteX2" fmla="*/ 1185916 w 4003044"/>
              <a:gd name="connsiteY2" fmla="*/ 492974 h 1111756"/>
              <a:gd name="connsiteX3" fmla="*/ 1362129 w 4003044"/>
              <a:gd name="connsiteY3" fmla="*/ 369149 h 1111756"/>
              <a:gd name="connsiteX4" fmla="*/ 1647878 w 4003044"/>
              <a:gd name="connsiteY4" fmla="*/ 138168 h 1111756"/>
              <a:gd name="connsiteX5" fmla="*/ 2105078 w 4003044"/>
              <a:gd name="connsiteY5" fmla="*/ 55 h 1111756"/>
              <a:gd name="connsiteX6" fmla="*/ 2562278 w 4003044"/>
              <a:gd name="connsiteY6" fmla="*/ 140549 h 1111756"/>
              <a:gd name="connsiteX7" fmla="*/ 2836123 w 4003044"/>
              <a:gd name="connsiteY7" fmla="*/ 371531 h 1111756"/>
              <a:gd name="connsiteX8" fmla="*/ 3305228 w 4003044"/>
              <a:gd name="connsiteY8" fmla="*/ 752530 h 1111756"/>
              <a:gd name="connsiteX9" fmla="*/ 3729091 w 4003044"/>
              <a:gd name="connsiteY9" fmla="*/ 923980 h 1111756"/>
              <a:gd name="connsiteX10" fmla="*/ 3702050 w 4003044"/>
              <a:gd name="connsiteY10" fmla="*/ 1106937 h 1111756"/>
              <a:gd name="connsiteX11" fmla="*/ 0 w 4003044"/>
              <a:gd name="connsiteY11" fmla="*/ 1049787 h 1111756"/>
              <a:gd name="connsiteX12" fmla="*/ 7197 w 4003044"/>
              <a:gd name="connsiteY12" fmla="*/ 904930 h 111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03044" h="1111756">
                <a:moveTo>
                  <a:pt x="7197" y="904930"/>
                </a:moveTo>
                <a:cubicBezTo>
                  <a:pt x="350493" y="904136"/>
                  <a:pt x="603700" y="873576"/>
                  <a:pt x="800153" y="752530"/>
                </a:cubicBezTo>
                <a:cubicBezTo>
                  <a:pt x="996606" y="631484"/>
                  <a:pt x="1092253" y="556871"/>
                  <a:pt x="1185916" y="492974"/>
                </a:cubicBezTo>
                <a:cubicBezTo>
                  <a:pt x="1279579" y="429077"/>
                  <a:pt x="1285135" y="428283"/>
                  <a:pt x="1362129" y="369149"/>
                </a:cubicBezTo>
                <a:cubicBezTo>
                  <a:pt x="1439123" y="310015"/>
                  <a:pt x="1504209" y="236196"/>
                  <a:pt x="1647878" y="138168"/>
                </a:cubicBezTo>
                <a:cubicBezTo>
                  <a:pt x="1791547" y="40140"/>
                  <a:pt x="1860603" y="2833"/>
                  <a:pt x="2105078" y="55"/>
                </a:cubicBezTo>
                <a:cubicBezTo>
                  <a:pt x="2349553" y="-2723"/>
                  <a:pt x="2503937" y="100861"/>
                  <a:pt x="2562278" y="140549"/>
                </a:cubicBezTo>
                <a:cubicBezTo>
                  <a:pt x="2620619" y="180237"/>
                  <a:pt x="2771035" y="313190"/>
                  <a:pt x="2836123" y="371531"/>
                </a:cubicBezTo>
                <a:cubicBezTo>
                  <a:pt x="2901211" y="429872"/>
                  <a:pt x="3087343" y="624736"/>
                  <a:pt x="3305228" y="752530"/>
                </a:cubicBezTo>
                <a:cubicBezTo>
                  <a:pt x="3523113" y="880324"/>
                  <a:pt x="3689404" y="903343"/>
                  <a:pt x="3729091" y="923980"/>
                </a:cubicBezTo>
                <a:cubicBezTo>
                  <a:pt x="3801578" y="952356"/>
                  <a:pt x="4323565" y="1085969"/>
                  <a:pt x="3702050" y="1106937"/>
                </a:cubicBezTo>
                <a:cubicBezTo>
                  <a:pt x="3080535" y="1127905"/>
                  <a:pt x="1227667" y="1075187"/>
                  <a:pt x="0" y="1049787"/>
                </a:cubicBezTo>
                <a:lnTo>
                  <a:pt x="7197" y="904930"/>
                </a:lnTo>
                <a:close/>
              </a:path>
            </a:pathLst>
          </a:custGeom>
          <a:solidFill>
            <a:srgbClr val="C3E1FD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131" dirty="0">
              <a:solidFill>
                <a:prstClr val="white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6" name="フリーフォーム 5"/>
          <p:cNvSpPr/>
          <p:nvPr/>
        </p:nvSpPr>
        <p:spPr>
          <a:xfrm>
            <a:off x="1499046" y="865129"/>
            <a:ext cx="9814627" cy="2510471"/>
          </a:xfrm>
          <a:custGeom>
            <a:avLst/>
            <a:gdLst>
              <a:gd name="connsiteX0" fmla="*/ 0 w 3729038"/>
              <a:gd name="connsiteY0" fmla="*/ 895468 h 924043"/>
              <a:gd name="connsiteX1" fmla="*/ 790575 w 3729038"/>
              <a:gd name="connsiteY1" fmla="*/ 771643 h 924043"/>
              <a:gd name="connsiteX2" fmla="*/ 1166813 w 3729038"/>
              <a:gd name="connsiteY2" fmla="*/ 504943 h 924043"/>
              <a:gd name="connsiteX3" fmla="*/ 1366838 w 3729038"/>
              <a:gd name="connsiteY3" fmla="*/ 381118 h 924043"/>
              <a:gd name="connsiteX4" fmla="*/ 1638300 w 3729038"/>
              <a:gd name="connsiteY4" fmla="*/ 138231 h 924043"/>
              <a:gd name="connsiteX5" fmla="*/ 2105025 w 3729038"/>
              <a:gd name="connsiteY5" fmla="*/ 118 h 924043"/>
              <a:gd name="connsiteX6" fmla="*/ 2562225 w 3729038"/>
              <a:gd name="connsiteY6" fmla="*/ 119181 h 924043"/>
              <a:gd name="connsiteX7" fmla="*/ 2843213 w 3729038"/>
              <a:gd name="connsiteY7" fmla="*/ 366831 h 924043"/>
              <a:gd name="connsiteX8" fmla="*/ 3305175 w 3729038"/>
              <a:gd name="connsiteY8" fmla="*/ 752593 h 924043"/>
              <a:gd name="connsiteX9" fmla="*/ 3729038 w 3729038"/>
              <a:gd name="connsiteY9" fmla="*/ 924043 h 924043"/>
              <a:gd name="connsiteX0" fmla="*/ 0 w 3729038"/>
              <a:gd name="connsiteY0" fmla="*/ 895468 h 924043"/>
              <a:gd name="connsiteX1" fmla="*/ 790575 w 3729038"/>
              <a:gd name="connsiteY1" fmla="*/ 771643 h 924043"/>
              <a:gd name="connsiteX2" fmla="*/ 1166813 w 3729038"/>
              <a:gd name="connsiteY2" fmla="*/ 504943 h 924043"/>
              <a:gd name="connsiteX3" fmla="*/ 1362076 w 3729038"/>
              <a:gd name="connsiteY3" fmla="*/ 369212 h 924043"/>
              <a:gd name="connsiteX4" fmla="*/ 1638300 w 3729038"/>
              <a:gd name="connsiteY4" fmla="*/ 138231 h 924043"/>
              <a:gd name="connsiteX5" fmla="*/ 2105025 w 3729038"/>
              <a:gd name="connsiteY5" fmla="*/ 118 h 924043"/>
              <a:gd name="connsiteX6" fmla="*/ 2562225 w 3729038"/>
              <a:gd name="connsiteY6" fmla="*/ 119181 h 924043"/>
              <a:gd name="connsiteX7" fmla="*/ 2843213 w 3729038"/>
              <a:gd name="connsiteY7" fmla="*/ 366831 h 924043"/>
              <a:gd name="connsiteX8" fmla="*/ 3305175 w 3729038"/>
              <a:gd name="connsiteY8" fmla="*/ 752593 h 924043"/>
              <a:gd name="connsiteX9" fmla="*/ 3729038 w 3729038"/>
              <a:gd name="connsiteY9" fmla="*/ 924043 h 924043"/>
              <a:gd name="connsiteX0" fmla="*/ 0 w 3729038"/>
              <a:gd name="connsiteY0" fmla="*/ 895468 h 924043"/>
              <a:gd name="connsiteX1" fmla="*/ 790575 w 3729038"/>
              <a:gd name="connsiteY1" fmla="*/ 771643 h 924043"/>
              <a:gd name="connsiteX2" fmla="*/ 1166813 w 3729038"/>
              <a:gd name="connsiteY2" fmla="*/ 504943 h 924043"/>
              <a:gd name="connsiteX3" fmla="*/ 1362076 w 3729038"/>
              <a:gd name="connsiteY3" fmla="*/ 369212 h 924043"/>
              <a:gd name="connsiteX4" fmla="*/ 1647825 w 3729038"/>
              <a:gd name="connsiteY4" fmla="*/ 138231 h 924043"/>
              <a:gd name="connsiteX5" fmla="*/ 2105025 w 3729038"/>
              <a:gd name="connsiteY5" fmla="*/ 118 h 924043"/>
              <a:gd name="connsiteX6" fmla="*/ 2562225 w 3729038"/>
              <a:gd name="connsiteY6" fmla="*/ 119181 h 924043"/>
              <a:gd name="connsiteX7" fmla="*/ 2843213 w 3729038"/>
              <a:gd name="connsiteY7" fmla="*/ 366831 h 924043"/>
              <a:gd name="connsiteX8" fmla="*/ 3305175 w 3729038"/>
              <a:gd name="connsiteY8" fmla="*/ 752593 h 924043"/>
              <a:gd name="connsiteX9" fmla="*/ 3729038 w 3729038"/>
              <a:gd name="connsiteY9" fmla="*/ 924043 h 924043"/>
              <a:gd name="connsiteX0" fmla="*/ 0 w 3729038"/>
              <a:gd name="connsiteY0" fmla="*/ 895468 h 924043"/>
              <a:gd name="connsiteX1" fmla="*/ 790575 w 3729038"/>
              <a:gd name="connsiteY1" fmla="*/ 771643 h 924043"/>
              <a:gd name="connsiteX2" fmla="*/ 1166813 w 3729038"/>
              <a:gd name="connsiteY2" fmla="*/ 504943 h 924043"/>
              <a:gd name="connsiteX3" fmla="*/ 1362076 w 3729038"/>
              <a:gd name="connsiteY3" fmla="*/ 369212 h 924043"/>
              <a:gd name="connsiteX4" fmla="*/ 1647825 w 3729038"/>
              <a:gd name="connsiteY4" fmla="*/ 138231 h 924043"/>
              <a:gd name="connsiteX5" fmla="*/ 2105025 w 3729038"/>
              <a:gd name="connsiteY5" fmla="*/ 118 h 924043"/>
              <a:gd name="connsiteX6" fmla="*/ 2562225 w 3729038"/>
              <a:gd name="connsiteY6" fmla="*/ 119181 h 924043"/>
              <a:gd name="connsiteX7" fmla="*/ 2843213 w 3729038"/>
              <a:gd name="connsiteY7" fmla="*/ 366831 h 924043"/>
              <a:gd name="connsiteX8" fmla="*/ 3305175 w 3729038"/>
              <a:gd name="connsiteY8" fmla="*/ 752593 h 924043"/>
              <a:gd name="connsiteX9" fmla="*/ 3729038 w 3729038"/>
              <a:gd name="connsiteY9" fmla="*/ 924043 h 924043"/>
              <a:gd name="connsiteX0" fmla="*/ 0 w 3729038"/>
              <a:gd name="connsiteY0" fmla="*/ 895517 h 924092"/>
              <a:gd name="connsiteX1" fmla="*/ 790575 w 3729038"/>
              <a:gd name="connsiteY1" fmla="*/ 771692 h 924092"/>
              <a:gd name="connsiteX2" fmla="*/ 1166813 w 3729038"/>
              <a:gd name="connsiteY2" fmla="*/ 504992 h 924092"/>
              <a:gd name="connsiteX3" fmla="*/ 1362076 w 3729038"/>
              <a:gd name="connsiteY3" fmla="*/ 369261 h 924092"/>
              <a:gd name="connsiteX4" fmla="*/ 1647825 w 3729038"/>
              <a:gd name="connsiteY4" fmla="*/ 138280 h 924092"/>
              <a:gd name="connsiteX5" fmla="*/ 2105025 w 3729038"/>
              <a:gd name="connsiteY5" fmla="*/ 167 h 924092"/>
              <a:gd name="connsiteX6" fmla="*/ 2562225 w 3729038"/>
              <a:gd name="connsiteY6" fmla="*/ 119230 h 924092"/>
              <a:gd name="connsiteX7" fmla="*/ 2843213 w 3729038"/>
              <a:gd name="connsiteY7" fmla="*/ 366880 h 924092"/>
              <a:gd name="connsiteX8" fmla="*/ 3305175 w 3729038"/>
              <a:gd name="connsiteY8" fmla="*/ 752642 h 924092"/>
              <a:gd name="connsiteX9" fmla="*/ 3729038 w 3729038"/>
              <a:gd name="connsiteY9" fmla="*/ 924092 h 924092"/>
              <a:gd name="connsiteX0" fmla="*/ 0 w 3729038"/>
              <a:gd name="connsiteY0" fmla="*/ 895353 h 923928"/>
              <a:gd name="connsiteX1" fmla="*/ 790575 w 3729038"/>
              <a:gd name="connsiteY1" fmla="*/ 771528 h 923928"/>
              <a:gd name="connsiteX2" fmla="*/ 1166813 w 3729038"/>
              <a:gd name="connsiteY2" fmla="*/ 504828 h 923928"/>
              <a:gd name="connsiteX3" fmla="*/ 1362076 w 3729038"/>
              <a:gd name="connsiteY3" fmla="*/ 369097 h 923928"/>
              <a:gd name="connsiteX4" fmla="*/ 1647825 w 3729038"/>
              <a:gd name="connsiteY4" fmla="*/ 138116 h 923928"/>
              <a:gd name="connsiteX5" fmla="*/ 2105025 w 3729038"/>
              <a:gd name="connsiteY5" fmla="*/ 3 h 923928"/>
              <a:gd name="connsiteX6" fmla="*/ 2562225 w 3729038"/>
              <a:gd name="connsiteY6" fmla="*/ 140497 h 923928"/>
              <a:gd name="connsiteX7" fmla="*/ 2843213 w 3729038"/>
              <a:gd name="connsiteY7" fmla="*/ 366716 h 923928"/>
              <a:gd name="connsiteX8" fmla="*/ 3305175 w 3729038"/>
              <a:gd name="connsiteY8" fmla="*/ 752478 h 923928"/>
              <a:gd name="connsiteX9" fmla="*/ 3729038 w 3729038"/>
              <a:gd name="connsiteY9" fmla="*/ 923928 h 923928"/>
              <a:gd name="connsiteX0" fmla="*/ 0 w 3729038"/>
              <a:gd name="connsiteY0" fmla="*/ 895353 h 923928"/>
              <a:gd name="connsiteX1" fmla="*/ 790575 w 3729038"/>
              <a:gd name="connsiteY1" fmla="*/ 771528 h 923928"/>
              <a:gd name="connsiteX2" fmla="*/ 1166813 w 3729038"/>
              <a:gd name="connsiteY2" fmla="*/ 504828 h 923928"/>
              <a:gd name="connsiteX3" fmla="*/ 1362076 w 3729038"/>
              <a:gd name="connsiteY3" fmla="*/ 369097 h 923928"/>
              <a:gd name="connsiteX4" fmla="*/ 1647825 w 3729038"/>
              <a:gd name="connsiteY4" fmla="*/ 138116 h 923928"/>
              <a:gd name="connsiteX5" fmla="*/ 2105025 w 3729038"/>
              <a:gd name="connsiteY5" fmla="*/ 3 h 923928"/>
              <a:gd name="connsiteX6" fmla="*/ 2562225 w 3729038"/>
              <a:gd name="connsiteY6" fmla="*/ 140497 h 923928"/>
              <a:gd name="connsiteX7" fmla="*/ 2836070 w 3729038"/>
              <a:gd name="connsiteY7" fmla="*/ 371479 h 923928"/>
              <a:gd name="connsiteX8" fmla="*/ 3305175 w 3729038"/>
              <a:gd name="connsiteY8" fmla="*/ 752478 h 923928"/>
              <a:gd name="connsiteX9" fmla="*/ 3729038 w 3729038"/>
              <a:gd name="connsiteY9" fmla="*/ 923928 h 923928"/>
              <a:gd name="connsiteX0" fmla="*/ 0 w 3729038"/>
              <a:gd name="connsiteY0" fmla="*/ 895353 h 923928"/>
              <a:gd name="connsiteX1" fmla="*/ 790575 w 3729038"/>
              <a:gd name="connsiteY1" fmla="*/ 771528 h 923928"/>
              <a:gd name="connsiteX2" fmla="*/ 1166813 w 3729038"/>
              <a:gd name="connsiteY2" fmla="*/ 504828 h 923928"/>
              <a:gd name="connsiteX3" fmla="*/ 1362076 w 3729038"/>
              <a:gd name="connsiteY3" fmla="*/ 369097 h 923928"/>
              <a:gd name="connsiteX4" fmla="*/ 1647825 w 3729038"/>
              <a:gd name="connsiteY4" fmla="*/ 138116 h 923928"/>
              <a:gd name="connsiteX5" fmla="*/ 2105025 w 3729038"/>
              <a:gd name="connsiteY5" fmla="*/ 3 h 923928"/>
              <a:gd name="connsiteX6" fmla="*/ 2562225 w 3729038"/>
              <a:gd name="connsiteY6" fmla="*/ 140497 h 923928"/>
              <a:gd name="connsiteX7" fmla="*/ 2836070 w 3729038"/>
              <a:gd name="connsiteY7" fmla="*/ 371479 h 923928"/>
              <a:gd name="connsiteX8" fmla="*/ 3305175 w 3729038"/>
              <a:gd name="connsiteY8" fmla="*/ 752478 h 923928"/>
              <a:gd name="connsiteX9" fmla="*/ 3729038 w 3729038"/>
              <a:gd name="connsiteY9" fmla="*/ 923928 h 923928"/>
              <a:gd name="connsiteX0" fmla="*/ 0 w 3729038"/>
              <a:gd name="connsiteY0" fmla="*/ 895353 h 923928"/>
              <a:gd name="connsiteX1" fmla="*/ 790575 w 3729038"/>
              <a:gd name="connsiteY1" fmla="*/ 771528 h 923928"/>
              <a:gd name="connsiteX2" fmla="*/ 1166813 w 3729038"/>
              <a:gd name="connsiteY2" fmla="*/ 504828 h 923928"/>
              <a:gd name="connsiteX3" fmla="*/ 1362076 w 3729038"/>
              <a:gd name="connsiteY3" fmla="*/ 369097 h 923928"/>
              <a:gd name="connsiteX4" fmla="*/ 1647825 w 3729038"/>
              <a:gd name="connsiteY4" fmla="*/ 138116 h 923928"/>
              <a:gd name="connsiteX5" fmla="*/ 2105025 w 3729038"/>
              <a:gd name="connsiteY5" fmla="*/ 3 h 923928"/>
              <a:gd name="connsiteX6" fmla="*/ 2562225 w 3729038"/>
              <a:gd name="connsiteY6" fmla="*/ 140497 h 923928"/>
              <a:gd name="connsiteX7" fmla="*/ 2836070 w 3729038"/>
              <a:gd name="connsiteY7" fmla="*/ 371479 h 923928"/>
              <a:gd name="connsiteX8" fmla="*/ 3305175 w 3729038"/>
              <a:gd name="connsiteY8" fmla="*/ 752478 h 923928"/>
              <a:gd name="connsiteX9" fmla="*/ 3729038 w 3729038"/>
              <a:gd name="connsiteY9" fmla="*/ 923928 h 923928"/>
              <a:gd name="connsiteX0" fmla="*/ 0 w 3721894"/>
              <a:gd name="connsiteY0" fmla="*/ 904878 h 923928"/>
              <a:gd name="connsiteX1" fmla="*/ 783431 w 3721894"/>
              <a:gd name="connsiteY1" fmla="*/ 771528 h 923928"/>
              <a:gd name="connsiteX2" fmla="*/ 1159669 w 3721894"/>
              <a:gd name="connsiteY2" fmla="*/ 504828 h 923928"/>
              <a:gd name="connsiteX3" fmla="*/ 1354932 w 3721894"/>
              <a:gd name="connsiteY3" fmla="*/ 369097 h 923928"/>
              <a:gd name="connsiteX4" fmla="*/ 1640681 w 3721894"/>
              <a:gd name="connsiteY4" fmla="*/ 138116 h 923928"/>
              <a:gd name="connsiteX5" fmla="*/ 2097881 w 3721894"/>
              <a:gd name="connsiteY5" fmla="*/ 3 h 923928"/>
              <a:gd name="connsiteX6" fmla="*/ 2555081 w 3721894"/>
              <a:gd name="connsiteY6" fmla="*/ 140497 h 923928"/>
              <a:gd name="connsiteX7" fmla="*/ 2828926 w 3721894"/>
              <a:gd name="connsiteY7" fmla="*/ 371479 h 923928"/>
              <a:gd name="connsiteX8" fmla="*/ 3298031 w 3721894"/>
              <a:gd name="connsiteY8" fmla="*/ 752478 h 923928"/>
              <a:gd name="connsiteX9" fmla="*/ 3721894 w 3721894"/>
              <a:gd name="connsiteY9" fmla="*/ 923928 h 923928"/>
              <a:gd name="connsiteX0" fmla="*/ 0 w 3721894"/>
              <a:gd name="connsiteY0" fmla="*/ 904878 h 923928"/>
              <a:gd name="connsiteX1" fmla="*/ 783431 w 3721894"/>
              <a:gd name="connsiteY1" fmla="*/ 771528 h 923928"/>
              <a:gd name="connsiteX2" fmla="*/ 1159669 w 3721894"/>
              <a:gd name="connsiteY2" fmla="*/ 504828 h 923928"/>
              <a:gd name="connsiteX3" fmla="*/ 1354932 w 3721894"/>
              <a:gd name="connsiteY3" fmla="*/ 369097 h 923928"/>
              <a:gd name="connsiteX4" fmla="*/ 1640681 w 3721894"/>
              <a:gd name="connsiteY4" fmla="*/ 138116 h 923928"/>
              <a:gd name="connsiteX5" fmla="*/ 2097881 w 3721894"/>
              <a:gd name="connsiteY5" fmla="*/ 3 h 923928"/>
              <a:gd name="connsiteX6" fmla="*/ 2555081 w 3721894"/>
              <a:gd name="connsiteY6" fmla="*/ 140497 h 923928"/>
              <a:gd name="connsiteX7" fmla="*/ 2828926 w 3721894"/>
              <a:gd name="connsiteY7" fmla="*/ 371479 h 923928"/>
              <a:gd name="connsiteX8" fmla="*/ 3298031 w 3721894"/>
              <a:gd name="connsiteY8" fmla="*/ 752478 h 923928"/>
              <a:gd name="connsiteX9" fmla="*/ 3721894 w 3721894"/>
              <a:gd name="connsiteY9" fmla="*/ 923928 h 923928"/>
              <a:gd name="connsiteX0" fmla="*/ 0 w 3721894"/>
              <a:gd name="connsiteY0" fmla="*/ 904878 h 923928"/>
              <a:gd name="connsiteX1" fmla="*/ 792956 w 3721894"/>
              <a:gd name="connsiteY1" fmla="*/ 752478 h 923928"/>
              <a:gd name="connsiteX2" fmla="*/ 1159669 w 3721894"/>
              <a:gd name="connsiteY2" fmla="*/ 504828 h 923928"/>
              <a:gd name="connsiteX3" fmla="*/ 1354932 w 3721894"/>
              <a:gd name="connsiteY3" fmla="*/ 369097 h 923928"/>
              <a:gd name="connsiteX4" fmla="*/ 1640681 w 3721894"/>
              <a:gd name="connsiteY4" fmla="*/ 138116 h 923928"/>
              <a:gd name="connsiteX5" fmla="*/ 2097881 w 3721894"/>
              <a:gd name="connsiteY5" fmla="*/ 3 h 923928"/>
              <a:gd name="connsiteX6" fmla="*/ 2555081 w 3721894"/>
              <a:gd name="connsiteY6" fmla="*/ 140497 h 923928"/>
              <a:gd name="connsiteX7" fmla="*/ 2828926 w 3721894"/>
              <a:gd name="connsiteY7" fmla="*/ 371479 h 923928"/>
              <a:gd name="connsiteX8" fmla="*/ 3298031 w 3721894"/>
              <a:gd name="connsiteY8" fmla="*/ 752478 h 923928"/>
              <a:gd name="connsiteX9" fmla="*/ 3721894 w 3721894"/>
              <a:gd name="connsiteY9" fmla="*/ 923928 h 923928"/>
              <a:gd name="connsiteX0" fmla="*/ 0 w 3721894"/>
              <a:gd name="connsiteY0" fmla="*/ 904878 h 923928"/>
              <a:gd name="connsiteX1" fmla="*/ 792956 w 3721894"/>
              <a:gd name="connsiteY1" fmla="*/ 752478 h 923928"/>
              <a:gd name="connsiteX2" fmla="*/ 1159669 w 3721894"/>
              <a:gd name="connsiteY2" fmla="*/ 504828 h 923928"/>
              <a:gd name="connsiteX3" fmla="*/ 1354932 w 3721894"/>
              <a:gd name="connsiteY3" fmla="*/ 369097 h 923928"/>
              <a:gd name="connsiteX4" fmla="*/ 1640681 w 3721894"/>
              <a:gd name="connsiteY4" fmla="*/ 138116 h 923928"/>
              <a:gd name="connsiteX5" fmla="*/ 2097881 w 3721894"/>
              <a:gd name="connsiteY5" fmla="*/ 3 h 923928"/>
              <a:gd name="connsiteX6" fmla="*/ 2555081 w 3721894"/>
              <a:gd name="connsiteY6" fmla="*/ 140497 h 923928"/>
              <a:gd name="connsiteX7" fmla="*/ 2828926 w 3721894"/>
              <a:gd name="connsiteY7" fmla="*/ 371479 h 923928"/>
              <a:gd name="connsiteX8" fmla="*/ 3298031 w 3721894"/>
              <a:gd name="connsiteY8" fmla="*/ 752478 h 923928"/>
              <a:gd name="connsiteX9" fmla="*/ 3721894 w 3721894"/>
              <a:gd name="connsiteY9" fmla="*/ 923928 h 923928"/>
              <a:gd name="connsiteX0" fmla="*/ 0 w 3721894"/>
              <a:gd name="connsiteY0" fmla="*/ 904878 h 923928"/>
              <a:gd name="connsiteX1" fmla="*/ 792956 w 3721894"/>
              <a:gd name="connsiteY1" fmla="*/ 752478 h 923928"/>
              <a:gd name="connsiteX2" fmla="*/ 1178719 w 3721894"/>
              <a:gd name="connsiteY2" fmla="*/ 492922 h 923928"/>
              <a:gd name="connsiteX3" fmla="*/ 1354932 w 3721894"/>
              <a:gd name="connsiteY3" fmla="*/ 369097 h 923928"/>
              <a:gd name="connsiteX4" fmla="*/ 1640681 w 3721894"/>
              <a:gd name="connsiteY4" fmla="*/ 138116 h 923928"/>
              <a:gd name="connsiteX5" fmla="*/ 2097881 w 3721894"/>
              <a:gd name="connsiteY5" fmla="*/ 3 h 923928"/>
              <a:gd name="connsiteX6" fmla="*/ 2555081 w 3721894"/>
              <a:gd name="connsiteY6" fmla="*/ 140497 h 923928"/>
              <a:gd name="connsiteX7" fmla="*/ 2828926 w 3721894"/>
              <a:gd name="connsiteY7" fmla="*/ 371479 h 923928"/>
              <a:gd name="connsiteX8" fmla="*/ 3298031 w 3721894"/>
              <a:gd name="connsiteY8" fmla="*/ 752478 h 923928"/>
              <a:gd name="connsiteX9" fmla="*/ 3721894 w 3721894"/>
              <a:gd name="connsiteY9" fmla="*/ 923928 h 923928"/>
              <a:gd name="connsiteX0" fmla="*/ 0 w 3721894"/>
              <a:gd name="connsiteY0" fmla="*/ 904878 h 923928"/>
              <a:gd name="connsiteX1" fmla="*/ 792956 w 3721894"/>
              <a:gd name="connsiteY1" fmla="*/ 752478 h 923928"/>
              <a:gd name="connsiteX2" fmla="*/ 1178719 w 3721894"/>
              <a:gd name="connsiteY2" fmla="*/ 492922 h 923928"/>
              <a:gd name="connsiteX3" fmla="*/ 1354932 w 3721894"/>
              <a:gd name="connsiteY3" fmla="*/ 369097 h 923928"/>
              <a:gd name="connsiteX4" fmla="*/ 1640681 w 3721894"/>
              <a:gd name="connsiteY4" fmla="*/ 138116 h 923928"/>
              <a:gd name="connsiteX5" fmla="*/ 2097881 w 3721894"/>
              <a:gd name="connsiteY5" fmla="*/ 3 h 923928"/>
              <a:gd name="connsiteX6" fmla="*/ 2555081 w 3721894"/>
              <a:gd name="connsiteY6" fmla="*/ 140497 h 923928"/>
              <a:gd name="connsiteX7" fmla="*/ 2828926 w 3721894"/>
              <a:gd name="connsiteY7" fmla="*/ 371479 h 923928"/>
              <a:gd name="connsiteX8" fmla="*/ 3298031 w 3721894"/>
              <a:gd name="connsiteY8" fmla="*/ 752478 h 923928"/>
              <a:gd name="connsiteX9" fmla="*/ 3721894 w 3721894"/>
              <a:gd name="connsiteY9" fmla="*/ 923928 h 923928"/>
              <a:gd name="connsiteX0" fmla="*/ 0 w 3721894"/>
              <a:gd name="connsiteY0" fmla="*/ 904944 h 923994"/>
              <a:gd name="connsiteX1" fmla="*/ 792956 w 3721894"/>
              <a:gd name="connsiteY1" fmla="*/ 752544 h 923994"/>
              <a:gd name="connsiteX2" fmla="*/ 1178719 w 3721894"/>
              <a:gd name="connsiteY2" fmla="*/ 492988 h 923994"/>
              <a:gd name="connsiteX3" fmla="*/ 1354932 w 3721894"/>
              <a:gd name="connsiteY3" fmla="*/ 369163 h 923994"/>
              <a:gd name="connsiteX4" fmla="*/ 1640681 w 3721894"/>
              <a:gd name="connsiteY4" fmla="*/ 138182 h 923994"/>
              <a:gd name="connsiteX5" fmla="*/ 2097881 w 3721894"/>
              <a:gd name="connsiteY5" fmla="*/ 69 h 923994"/>
              <a:gd name="connsiteX6" fmla="*/ 2555081 w 3721894"/>
              <a:gd name="connsiteY6" fmla="*/ 140563 h 923994"/>
              <a:gd name="connsiteX7" fmla="*/ 2828926 w 3721894"/>
              <a:gd name="connsiteY7" fmla="*/ 371545 h 923994"/>
              <a:gd name="connsiteX8" fmla="*/ 3298031 w 3721894"/>
              <a:gd name="connsiteY8" fmla="*/ 752544 h 923994"/>
              <a:gd name="connsiteX9" fmla="*/ 3721894 w 3721894"/>
              <a:gd name="connsiteY9" fmla="*/ 923994 h 923994"/>
              <a:gd name="connsiteX0" fmla="*/ 0 w 3721894"/>
              <a:gd name="connsiteY0" fmla="*/ 904944 h 923994"/>
              <a:gd name="connsiteX1" fmla="*/ 792956 w 3721894"/>
              <a:gd name="connsiteY1" fmla="*/ 752544 h 923994"/>
              <a:gd name="connsiteX2" fmla="*/ 1178719 w 3721894"/>
              <a:gd name="connsiteY2" fmla="*/ 492988 h 923994"/>
              <a:gd name="connsiteX3" fmla="*/ 1354932 w 3721894"/>
              <a:gd name="connsiteY3" fmla="*/ 369163 h 923994"/>
              <a:gd name="connsiteX4" fmla="*/ 1640681 w 3721894"/>
              <a:gd name="connsiteY4" fmla="*/ 138182 h 923994"/>
              <a:gd name="connsiteX5" fmla="*/ 2097881 w 3721894"/>
              <a:gd name="connsiteY5" fmla="*/ 69 h 923994"/>
              <a:gd name="connsiteX6" fmla="*/ 2555081 w 3721894"/>
              <a:gd name="connsiteY6" fmla="*/ 140563 h 923994"/>
              <a:gd name="connsiteX7" fmla="*/ 2828926 w 3721894"/>
              <a:gd name="connsiteY7" fmla="*/ 371545 h 923994"/>
              <a:gd name="connsiteX8" fmla="*/ 3298031 w 3721894"/>
              <a:gd name="connsiteY8" fmla="*/ 752544 h 923994"/>
              <a:gd name="connsiteX9" fmla="*/ 3721894 w 3721894"/>
              <a:gd name="connsiteY9" fmla="*/ 923994 h 923994"/>
              <a:gd name="connsiteX0" fmla="*/ 0 w 3721894"/>
              <a:gd name="connsiteY0" fmla="*/ 904973 h 924023"/>
              <a:gd name="connsiteX1" fmla="*/ 792956 w 3721894"/>
              <a:gd name="connsiteY1" fmla="*/ 752573 h 924023"/>
              <a:gd name="connsiteX2" fmla="*/ 1178719 w 3721894"/>
              <a:gd name="connsiteY2" fmla="*/ 493017 h 924023"/>
              <a:gd name="connsiteX3" fmla="*/ 1354932 w 3721894"/>
              <a:gd name="connsiteY3" fmla="*/ 369192 h 924023"/>
              <a:gd name="connsiteX4" fmla="*/ 1640681 w 3721894"/>
              <a:gd name="connsiteY4" fmla="*/ 138211 h 924023"/>
              <a:gd name="connsiteX5" fmla="*/ 2097881 w 3721894"/>
              <a:gd name="connsiteY5" fmla="*/ 98 h 924023"/>
              <a:gd name="connsiteX6" fmla="*/ 2555081 w 3721894"/>
              <a:gd name="connsiteY6" fmla="*/ 140592 h 924023"/>
              <a:gd name="connsiteX7" fmla="*/ 2828926 w 3721894"/>
              <a:gd name="connsiteY7" fmla="*/ 371574 h 924023"/>
              <a:gd name="connsiteX8" fmla="*/ 3298031 w 3721894"/>
              <a:gd name="connsiteY8" fmla="*/ 752573 h 924023"/>
              <a:gd name="connsiteX9" fmla="*/ 3721894 w 3721894"/>
              <a:gd name="connsiteY9" fmla="*/ 924023 h 924023"/>
              <a:gd name="connsiteX0" fmla="*/ 0 w 3721894"/>
              <a:gd name="connsiteY0" fmla="*/ 904973 h 924023"/>
              <a:gd name="connsiteX1" fmla="*/ 792956 w 3721894"/>
              <a:gd name="connsiteY1" fmla="*/ 752573 h 924023"/>
              <a:gd name="connsiteX2" fmla="*/ 1178719 w 3721894"/>
              <a:gd name="connsiteY2" fmla="*/ 493017 h 924023"/>
              <a:gd name="connsiteX3" fmla="*/ 1354932 w 3721894"/>
              <a:gd name="connsiteY3" fmla="*/ 369192 h 924023"/>
              <a:gd name="connsiteX4" fmla="*/ 1640681 w 3721894"/>
              <a:gd name="connsiteY4" fmla="*/ 138211 h 924023"/>
              <a:gd name="connsiteX5" fmla="*/ 2097881 w 3721894"/>
              <a:gd name="connsiteY5" fmla="*/ 98 h 924023"/>
              <a:gd name="connsiteX6" fmla="*/ 2555081 w 3721894"/>
              <a:gd name="connsiteY6" fmla="*/ 140592 h 924023"/>
              <a:gd name="connsiteX7" fmla="*/ 2828926 w 3721894"/>
              <a:gd name="connsiteY7" fmla="*/ 371574 h 924023"/>
              <a:gd name="connsiteX8" fmla="*/ 3298031 w 3721894"/>
              <a:gd name="connsiteY8" fmla="*/ 752573 h 924023"/>
              <a:gd name="connsiteX9" fmla="*/ 3721894 w 3721894"/>
              <a:gd name="connsiteY9" fmla="*/ 924023 h 924023"/>
              <a:gd name="connsiteX0" fmla="*/ 0 w 3721894"/>
              <a:gd name="connsiteY0" fmla="*/ 904930 h 923980"/>
              <a:gd name="connsiteX1" fmla="*/ 792956 w 3721894"/>
              <a:gd name="connsiteY1" fmla="*/ 752530 h 923980"/>
              <a:gd name="connsiteX2" fmla="*/ 1178719 w 3721894"/>
              <a:gd name="connsiteY2" fmla="*/ 492974 h 923980"/>
              <a:gd name="connsiteX3" fmla="*/ 1354932 w 3721894"/>
              <a:gd name="connsiteY3" fmla="*/ 369149 h 923980"/>
              <a:gd name="connsiteX4" fmla="*/ 1640681 w 3721894"/>
              <a:gd name="connsiteY4" fmla="*/ 138168 h 923980"/>
              <a:gd name="connsiteX5" fmla="*/ 2097881 w 3721894"/>
              <a:gd name="connsiteY5" fmla="*/ 55 h 923980"/>
              <a:gd name="connsiteX6" fmla="*/ 2555081 w 3721894"/>
              <a:gd name="connsiteY6" fmla="*/ 140549 h 923980"/>
              <a:gd name="connsiteX7" fmla="*/ 2828926 w 3721894"/>
              <a:gd name="connsiteY7" fmla="*/ 371531 h 923980"/>
              <a:gd name="connsiteX8" fmla="*/ 3298031 w 3721894"/>
              <a:gd name="connsiteY8" fmla="*/ 752530 h 923980"/>
              <a:gd name="connsiteX9" fmla="*/ 3721894 w 3721894"/>
              <a:gd name="connsiteY9" fmla="*/ 923980 h 923980"/>
              <a:gd name="connsiteX0" fmla="*/ 0 w 3721894"/>
              <a:gd name="connsiteY0" fmla="*/ 905805 h 924855"/>
              <a:gd name="connsiteX1" fmla="*/ 792956 w 3721894"/>
              <a:gd name="connsiteY1" fmla="*/ 753405 h 924855"/>
              <a:gd name="connsiteX2" fmla="*/ 1178719 w 3721894"/>
              <a:gd name="connsiteY2" fmla="*/ 493849 h 924855"/>
              <a:gd name="connsiteX3" fmla="*/ 1354932 w 3721894"/>
              <a:gd name="connsiteY3" fmla="*/ 370024 h 924855"/>
              <a:gd name="connsiteX4" fmla="*/ 1640681 w 3721894"/>
              <a:gd name="connsiteY4" fmla="*/ 139043 h 924855"/>
              <a:gd name="connsiteX5" fmla="*/ 2097881 w 3721894"/>
              <a:gd name="connsiteY5" fmla="*/ 930 h 924855"/>
              <a:gd name="connsiteX6" fmla="*/ 2555081 w 3721894"/>
              <a:gd name="connsiteY6" fmla="*/ 141424 h 924855"/>
              <a:gd name="connsiteX7" fmla="*/ 2828926 w 3721894"/>
              <a:gd name="connsiteY7" fmla="*/ 372406 h 924855"/>
              <a:gd name="connsiteX8" fmla="*/ 3298031 w 3721894"/>
              <a:gd name="connsiteY8" fmla="*/ 753405 h 924855"/>
              <a:gd name="connsiteX9" fmla="*/ 3721894 w 3721894"/>
              <a:gd name="connsiteY9" fmla="*/ 924855 h 924855"/>
              <a:gd name="connsiteX0" fmla="*/ 0 w 3721894"/>
              <a:gd name="connsiteY0" fmla="*/ 904930 h 923980"/>
              <a:gd name="connsiteX1" fmla="*/ 792956 w 3721894"/>
              <a:gd name="connsiteY1" fmla="*/ 752530 h 923980"/>
              <a:gd name="connsiteX2" fmla="*/ 1178719 w 3721894"/>
              <a:gd name="connsiteY2" fmla="*/ 492974 h 923980"/>
              <a:gd name="connsiteX3" fmla="*/ 1354932 w 3721894"/>
              <a:gd name="connsiteY3" fmla="*/ 369149 h 923980"/>
              <a:gd name="connsiteX4" fmla="*/ 1640681 w 3721894"/>
              <a:gd name="connsiteY4" fmla="*/ 138168 h 923980"/>
              <a:gd name="connsiteX5" fmla="*/ 2097881 w 3721894"/>
              <a:gd name="connsiteY5" fmla="*/ 55 h 923980"/>
              <a:gd name="connsiteX6" fmla="*/ 2555081 w 3721894"/>
              <a:gd name="connsiteY6" fmla="*/ 140549 h 923980"/>
              <a:gd name="connsiteX7" fmla="*/ 2828926 w 3721894"/>
              <a:gd name="connsiteY7" fmla="*/ 371531 h 923980"/>
              <a:gd name="connsiteX8" fmla="*/ 3298031 w 3721894"/>
              <a:gd name="connsiteY8" fmla="*/ 752530 h 923980"/>
              <a:gd name="connsiteX9" fmla="*/ 3721894 w 3721894"/>
              <a:gd name="connsiteY9" fmla="*/ 923980 h 923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21894" h="923980">
                <a:moveTo>
                  <a:pt x="0" y="904930"/>
                </a:moveTo>
                <a:cubicBezTo>
                  <a:pt x="343296" y="904136"/>
                  <a:pt x="596503" y="873576"/>
                  <a:pt x="792956" y="752530"/>
                </a:cubicBezTo>
                <a:cubicBezTo>
                  <a:pt x="989409" y="631484"/>
                  <a:pt x="1085056" y="556871"/>
                  <a:pt x="1178719" y="492974"/>
                </a:cubicBezTo>
                <a:cubicBezTo>
                  <a:pt x="1272382" y="429077"/>
                  <a:pt x="1277938" y="428283"/>
                  <a:pt x="1354932" y="369149"/>
                </a:cubicBezTo>
                <a:cubicBezTo>
                  <a:pt x="1431926" y="310015"/>
                  <a:pt x="1497012" y="236196"/>
                  <a:pt x="1640681" y="138168"/>
                </a:cubicBezTo>
                <a:cubicBezTo>
                  <a:pt x="1784350" y="40140"/>
                  <a:pt x="1853406" y="2833"/>
                  <a:pt x="2097881" y="55"/>
                </a:cubicBezTo>
                <a:cubicBezTo>
                  <a:pt x="2342356" y="-2723"/>
                  <a:pt x="2496740" y="100861"/>
                  <a:pt x="2555081" y="140549"/>
                </a:cubicBezTo>
                <a:cubicBezTo>
                  <a:pt x="2613422" y="180237"/>
                  <a:pt x="2763838" y="313190"/>
                  <a:pt x="2828926" y="371531"/>
                </a:cubicBezTo>
                <a:cubicBezTo>
                  <a:pt x="2894014" y="429872"/>
                  <a:pt x="3080146" y="624736"/>
                  <a:pt x="3298031" y="752530"/>
                </a:cubicBezTo>
                <a:cubicBezTo>
                  <a:pt x="3515916" y="880324"/>
                  <a:pt x="3682207" y="903343"/>
                  <a:pt x="3721894" y="923980"/>
                </a:cubicBezTo>
              </a:path>
            </a:pathLst>
          </a:custGeom>
          <a:noFill/>
          <a:ln w="762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131" dirty="0">
              <a:solidFill>
                <a:prstClr val="white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10" name="フリーフォーム 9"/>
          <p:cNvSpPr/>
          <p:nvPr/>
        </p:nvSpPr>
        <p:spPr>
          <a:xfrm>
            <a:off x="500607" y="898032"/>
            <a:ext cx="16389532" cy="3353951"/>
          </a:xfrm>
          <a:custGeom>
            <a:avLst/>
            <a:gdLst>
              <a:gd name="connsiteX0" fmla="*/ 0 w 4281488"/>
              <a:gd name="connsiteY0" fmla="*/ 1147762 h 1152525"/>
              <a:gd name="connsiteX1" fmla="*/ 0 w 4281488"/>
              <a:gd name="connsiteY1" fmla="*/ 609600 h 1152525"/>
              <a:gd name="connsiteX2" fmla="*/ 233363 w 4281488"/>
              <a:gd name="connsiteY2" fmla="*/ 609600 h 1152525"/>
              <a:gd name="connsiteX3" fmla="*/ 347663 w 4281488"/>
              <a:gd name="connsiteY3" fmla="*/ 4762 h 1152525"/>
              <a:gd name="connsiteX4" fmla="*/ 457200 w 4281488"/>
              <a:gd name="connsiteY4" fmla="*/ 4762 h 1152525"/>
              <a:gd name="connsiteX5" fmla="*/ 600075 w 4281488"/>
              <a:gd name="connsiteY5" fmla="*/ 990600 h 1152525"/>
              <a:gd name="connsiteX6" fmla="*/ 3609975 w 4281488"/>
              <a:gd name="connsiteY6" fmla="*/ 990600 h 1152525"/>
              <a:gd name="connsiteX7" fmla="*/ 3724275 w 4281488"/>
              <a:gd name="connsiteY7" fmla="*/ 0 h 1152525"/>
              <a:gd name="connsiteX8" fmla="*/ 3824288 w 4281488"/>
              <a:gd name="connsiteY8" fmla="*/ 0 h 1152525"/>
              <a:gd name="connsiteX9" fmla="*/ 3910013 w 4281488"/>
              <a:gd name="connsiteY9" fmla="*/ 585787 h 1152525"/>
              <a:gd name="connsiteX10" fmla="*/ 4281488 w 4281488"/>
              <a:gd name="connsiteY10" fmla="*/ 585787 h 1152525"/>
              <a:gd name="connsiteX11" fmla="*/ 4281488 w 4281488"/>
              <a:gd name="connsiteY11" fmla="*/ 1152525 h 1152525"/>
              <a:gd name="connsiteX12" fmla="*/ 0 w 4281488"/>
              <a:gd name="connsiteY12" fmla="*/ 1147762 h 115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81488" h="1152525">
                <a:moveTo>
                  <a:pt x="0" y="1147762"/>
                </a:moveTo>
                <a:lnTo>
                  <a:pt x="0" y="609600"/>
                </a:lnTo>
                <a:lnTo>
                  <a:pt x="233363" y="609600"/>
                </a:lnTo>
                <a:lnTo>
                  <a:pt x="347663" y="4762"/>
                </a:lnTo>
                <a:lnTo>
                  <a:pt x="457200" y="4762"/>
                </a:lnTo>
                <a:lnTo>
                  <a:pt x="600075" y="990600"/>
                </a:lnTo>
                <a:lnTo>
                  <a:pt x="3609975" y="990600"/>
                </a:lnTo>
                <a:lnTo>
                  <a:pt x="3724275" y="0"/>
                </a:lnTo>
                <a:lnTo>
                  <a:pt x="3824288" y="0"/>
                </a:lnTo>
                <a:lnTo>
                  <a:pt x="3910013" y="585787"/>
                </a:lnTo>
                <a:lnTo>
                  <a:pt x="4281488" y="585787"/>
                </a:lnTo>
                <a:lnTo>
                  <a:pt x="4281488" y="1152525"/>
                </a:lnTo>
                <a:lnTo>
                  <a:pt x="0" y="1147762"/>
                </a:lnTo>
                <a:close/>
              </a:path>
            </a:pathLst>
          </a:custGeom>
          <a:gradFill>
            <a:gsLst>
              <a:gs pos="90000">
                <a:srgbClr val="A9965F"/>
              </a:gs>
              <a:gs pos="100000">
                <a:schemeClr val="accent1">
                  <a:lumMod val="5000"/>
                  <a:lumOff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143" dirty="0">
              <a:solidFill>
                <a:prstClr val="black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7092980" y="760092"/>
            <a:ext cx="2013224" cy="36090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5" tIns="32657" rIns="65315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67815"/>
            <a:endParaRPr lang="ja-JP" altLang="en-US" sz="1131" dirty="0">
              <a:solidFill>
                <a:prstClr val="white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cxnSp>
        <p:nvCxnSpPr>
          <p:cNvPr id="116" name="直線コネクタ 115"/>
          <p:cNvCxnSpPr/>
          <p:nvPr/>
        </p:nvCxnSpPr>
        <p:spPr>
          <a:xfrm>
            <a:off x="1268929" y="898023"/>
            <a:ext cx="6030384" cy="0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1268932" y="1276347"/>
            <a:ext cx="7593275" cy="0"/>
          </a:xfrm>
          <a:prstGeom prst="line">
            <a:avLst/>
          </a:prstGeom>
          <a:ln w="76200">
            <a:solidFill>
              <a:srgbClr val="AA00A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1268931" y="1766225"/>
            <a:ext cx="6957140" cy="0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1268932" y="2328239"/>
            <a:ext cx="7651227" cy="0"/>
          </a:xfrm>
          <a:prstGeom prst="line">
            <a:avLst/>
          </a:prstGeom>
          <a:ln w="76200">
            <a:solidFill>
              <a:srgbClr val="FAF5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円/楕円 30"/>
          <p:cNvSpPr/>
          <p:nvPr/>
        </p:nvSpPr>
        <p:spPr>
          <a:xfrm>
            <a:off x="5943804" y="977397"/>
            <a:ext cx="224879" cy="193620"/>
          </a:xfrm>
          <a:prstGeom prst="ellipse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428" dirty="0">
              <a:solidFill>
                <a:prstClr val="black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cxnSp>
        <p:nvCxnSpPr>
          <p:cNvPr id="4" name="直線コネクタ 3"/>
          <p:cNvCxnSpPr/>
          <p:nvPr/>
        </p:nvCxnSpPr>
        <p:spPr>
          <a:xfrm>
            <a:off x="7090858" y="869747"/>
            <a:ext cx="11651" cy="43795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星 12 46"/>
          <p:cNvSpPr/>
          <p:nvPr/>
        </p:nvSpPr>
        <p:spPr>
          <a:xfrm>
            <a:off x="6496483" y="478985"/>
            <a:ext cx="1451088" cy="610015"/>
          </a:xfrm>
          <a:prstGeom prst="star12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143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174313" y="5319721"/>
            <a:ext cx="36549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67815"/>
            <a:r>
              <a:rPr lang="ja-JP" altLang="en-US" sz="10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問１）上の図の各水位で発令される避難情報を以下の</a:t>
            </a:r>
            <a:r>
              <a:rPr lang="ja-JP" altLang="en-US" sz="1000" dirty="0">
                <a:solidFill>
                  <a:srgbClr val="00B0F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□</a:t>
            </a:r>
            <a:r>
              <a:rPr lang="ja-JP" altLang="en-US" sz="10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から選んで、空欄</a:t>
            </a:r>
            <a:r>
              <a:rPr lang="en-US" altLang="ja-JP" sz="10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A</a:t>
            </a:r>
            <a:r>
              <a:rPr lang="ja-JP" altLang="en-US" sz="10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～</a:t>
            </a:r>
            <a:r>
              <a:rPr lang="en-US" altLang="ja-JP" sz="10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C</a:t>
            </a:r>
            <a:r>
              <a:rPr lang="ja-JP" altLang="en-US" sz="10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に記号ア～エを記入しましょう。</a:t>
            </a:r>
          </a:p>
        </p:txBody>
      </p:sp>
      <p:sp>
        <p:nvSpPr>
          <p:cNvPr id="64" name="円形吹き出し 63"/>
          <p:cNvSpPr/>
          <p:nvPr/>
        </p:nvSpPr>
        <p:spPr>
          <a:xfrm>
            <a:off x="1472774" y="3506692"/>
            <a:ext cx="1177115" cy="380115"/>
          </a:xfrm>
          <a:prstGeom prst="wedgeEllipseCallout">
            <a:avLst>
              <a:gd name="adj1" fmla="val 52098"/>
              <a:gd name="adj2" fmla="val -117091"/>
            </a:avLst>
          </a:prstGeom>
          <a:solidFill>
            <a:schemeClr val="bg1"/>
          </a:solidFill>
          <a:ln w="127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767815"/>
            <a:r>
              <a:rPr lang="ja-JP" altLang="en-U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水位</a:t>
            </a:r>
          </a:p>
        </p:txBody>
      </p:sp>
      <p:sp>
        <p:nvSpPr>
          <p:cNvPr id="80" name="正方形/長方形 79"/>
          <p:cNvSpPr/>
          <p:nvPr/>
        </p:nvSpPr>
        <p:spPr>
          <a:xfrm>
            <a:off x="-3068" y="660"/>
            <a:ext cx="9150136" cy="411475"/>
          </a:xfrm>
          <a:prstGeom prst="rect">
            <a:avLst/>
          </a:prstGeom>
          <a:pattFill prst="wdUpDiag">
            <a:fgClr>
              <a:srgbClr val="CCFF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131" dirty="0">
              <a:solidFill>
                <a:prstClr val="white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81" name="テキスト ボックス 80"/>
          <p:cNvSpPr txBox="1"/>
          <p:nvPr/>
        </p:nvSpPr>
        <p:spPr>
          <a:xfrm>
            <a:off x="10674" y="1228"/>
            <a:ext cx="8820351" cy="488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67815"/>
            <a:r>
              <a:rPr lang="ja-JP" altLang="en-US" sz="2572" dirty="0">
                <a:solidFill>
                  <a:srgbClr val="0071BC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避難情報パズル</a:t>
            </a:r>
            <a:endParaRPr lang="en-US" altLang="ja-JP" sz="2572" dirty="0">
              <a:solidFill>
                <a:srgbClr val="0071BC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82" name="正方形/長方形 81"/>
          <p:cNvSpPr/>
          <p:nvPr/>
        </p:nvSpPr>
        <p:spPr>
          <a:xfrm>
            <a:off x="-6137" y="414310"/>
            <a:ext cx="9150136" cy="33331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67815">
              <a:defRPr/>
            </a:pPr>
            <a:endParaRPr lang="ja-JP" altLang="en-US" sz="1131" dirty="0">
              <a:solidFill>
                <a:prstClr val="white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92" name="円/楕円 91"/>
          <p:cNvSpPr/>
          <p:nvPr/>
        </p:nvSpPr>
        <p:spPr>
          <a:xfrm>
            <a:off x="5677405" y="1179539"/>
            <a:ext cx="224879" cy="193620"/>
          </a:xfrm>
          <a:prstGeom prst="ellipse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428" dirty="0">
              <a:solidFill>
                <a:prstClr val="black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117" name="テキスト ボックス 116"/>
          <p:cNvSpPr txBox="1"/>
          <p:nvPr/>
        </p:nvSpPr>
        <p:spPr>
          <a:xfrm>
            <a:off x="6659339" y="623112"/>
            <a:ext cx="1175322" cy="3562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67815"/>
            <a:r>
              <a:rPr lang="ja-JP" altLang="en-US" sz="1715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氾濫発生</a:t>
            </a:r>
            <a:r>
              <a:rPr lang="en-US" altLang="ja-JP" sz="1715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!!</a:t>
            </a:r>
            <a:endParaRPr lang="ja-JP" altLang="en-US" sz="1715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114" name="正方形/長方形 113"/>
          <p:cNvSpPr/>
          <p:nvPr/>
        </p:nvSpPr>
        <p:spPr>
          <a:xfrm>
            <a:off x="7600" y="445647"/>
            <a:ext cx="9107435" cy="4831540"/>
          </a:xfrm>
          <a:prstGeom prst="rect">
            <a:avLst/>
          </a:prstGeom>
          <a:noFill/>
          <a:ln w="57150">
            <a:solidFill>
              <a:srgbClr val="0071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131" dirty="0">
              <a:solidFill>
                <a:prstClr val="white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pic>
        <p:nvPicPr>
          <p:cNvPr id="1026" name="Picture 2" descr="å®¶ã®ã¤ã©ã¹ã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48" y="1999960"/>
            <a:ext cx="775011" cy="724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ã·ã³ãã«ãªæ¨ã®ã¤ã©ã¹ã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14" y="1709382"/>
            <a:ext cx="464684" cy="1010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正方形/長方形 51"/>
          <p:cNvSpPr/>
          <p:nvPr/>
        </p:nvSpPr>
        <p:spPr>
          <a:xfrm>
            <a:off x="7149391" y="2478473"/>
            <a:ext cx="1905428" cy="246221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 defTabSz="767815"/>
            <a:r>
              <a:rPr lang="ja-JP" altLang="en-US" sz="10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氾濫の危険あり</a:t>
            </a:r>
            <a:r>
              <a:rPr lang="en-US" altLang="ja-JP" sz="10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!!</a:t>
            </a:r>
            <a:endParaRPr lang="ja-JP" altLang="en-US" sz="1000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cxnSp>
        <p:nvCxnSpPr>
          <p:cNvPr id="78" name="直線コネクタ 77"/>
          <p:cNvCxnSpPr>
            <a:endCxn id="83" idx="0"/>
          </p:cNvCxnSpPr>
          <p:nvPr/>
        </p:nvCxnSpPr>
        <p:spPr>
          <a:xfrm>
            <a:off x="6092442" y="1162286"/>
            <a:ext cx="346771" cy="49601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/>
          <p:cNvCxnSpPr>
            <a:stCxn id="92" idx="4"/>
            <a:endCxn id="73" idx="0"/>
          </p:cNvCxnSpPr>
          <p:nvPr/>
        </p:nvCxnSpPr>
        <p:spPr>
          <a:xfrm flipH="1">
            <a:off x="5765975" y="1373159"/>
            <a:ext cx="23869" cy="49692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テキスト ボックス 66"/>
          <p:cNvSpPr txBox="1"/>
          <p:nvPr/>
        </p:nvSpPr>
        <p:spPr>
          <a:xfrm>
            <a:off x="4049479" y="5319720"/>
            <a:ext cx="4904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67815"/>
            <a:r>
              <a:rPr lang="ja-JP" altLang="en-US" sz="10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問２）それぞれの避難情報の意味を以下の</a:t>
            </a:r>
            <a:r>
              <a:rPr lang="ja-JP" altLang="en-US" sz="1000" dirty="0">
                <a:solidFill>
                  <a:srgbClr val="FF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□</a:t>
            </a:r>
            <a:r>
              <a:rPr lang="ja-JP" altLang="en-US" sz="10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から選んで、空欄①～③に記号ア～エを記入しましょう。</a:t>
            </a:r>
          </a:p>
        </p:txBody>
      </p:sp>
      <p:pic>
        <p:nvPicPr>
          <p:cNvPr id="84" name="図 8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443" y="4203500"/>
            <a:ext cx="1126544" cy="1045795"/>
          </a:xfrm>
          <a:prstGeom prst="rect">
            <a:avLst/>
          </a:prstGeom>
        </p:spPr>
      </p:pic>
      <p:sp>
        <p:nvSpPr>
          <p:cNvPr id="42" name="角丸四角形吹き出し 41"/>
          <p:cNvSpPr/>
          <p:nvPr/>
        </p:nvSpPr>
        <p:spPr>
          <a:xfrm>
            <a:off x="7150108" y="2869349"/>
            <a:ext cx="1904712" cy="1286471"/>
          </a:xfrm>
          <a:prstGeom prst="wedgeRoundRectCallout">
            <a:avLst>
              <a:gd name="adj1" fmla="val -1396"/>
              <a:gd name="adj2" fmla="val 74791"/>
              <a:gd name="adj3" fmla="val 16667"/>
            </a:avLst>
          </a:prstGeom>
          <a:solidFill>
            <a:srgbClr val="A3D7EC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767815"/>
            <a:r>
              <a:rPr lang="ja-JP" altLang="en-US" sz="10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河川にはあらかじめ、氾濫に対する危険度を表す水位が設定されています。</a:t>
            </a:r>
            <a:endParaRPr lang="en-US" altLang="ja-JP" sz="10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defTabSz="767815"/>
            <a:r>
              <a:rPr lang="ja-JP" altLang="en-US" sz="10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雨が降って河川が増水した場合、どのくらいの水位で、どの避難情報が発令されるか考えて見ましょう。</a:t>
            </a:r>
            <a:endParaRPr lang="en-US" altLang="ja-JP" sz="10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3" name="円/楕円 52"/>
          <p:cNvSpPr/>
          <p:nvPr/>
        </p:nvSpPr>
        <p:spPr>
          <a:xfrm>
            <a:off x="5085481" y="1658847"/>
            <a:ext cx="224879" cy="193620"/>
          </a:xfrm>
          <a:prstGeom prst="ellipse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428" dirty="0">
              <a:solidFill>
                <a:prstClr val="black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cxnSp>
        <p:nvCxnSpPr>
          <p:cNvPr id="54" name="直線コネクタ 53"/>
          <p:cNvCxnSpPr>
            <a:stCxn id="53" idx="4"/>
            <a:endCxn id="25" idx="0"/>
          </p:cNvCxnSpPr>
          <p:nvPr/>
        </p:nvCxnSpPr>
        <p:spPr>
          <a:xfrm flipH="1">
            <a:off x="5110139" y="1852467"/>
            <a:ext cx="87781" cy="3694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グループ化 25"/>
          <p:cNvGrpSpPr/>
          <p:nvPr/>
        </p:nvGrpSpPr>
        <p:grpSpPr>
          <a:xfrm>
            <a:off x="4826445" y="2218407"/>
            <a:ext cx="595903" cy="2466100"/>
            <a:chOff x="14052089" y="6173685"/>
            <a:chExt cx="834264" cy="3452540"/>
          </a:xfrm>
        </p:grpSpPr>
        <p:sp>
          <p:nvSpPr>
            <p:cNvPr id="19" name="正方形/長方形 18"/>
            <p:cNvSpPr/>
            <p:nvPr/>
          </p:nvSpPr>
          <p:spPr>
            <a:xfrm>
              <a:off x="14052089" y="6173685"/>
              <a:ext cx="834264" cy="34525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67815"/>
              <a:endParaRPr lang="ja-JP" altLang="en-US" sz="1131" dirty="0">
                <a:solidFill>
                  <a:prstClr val="white"/>
                </a:solidFill>
                <a:latin typeface="Calibri" panose="020F0502020204030204"/>
                <a:ea typeface="ＭＳ Ｐゴシック" panose="020B0600070205080204" pitchFamily="50" charset="-128"/>
              </a:endParaRPr>
            </a:p>
          </p:txBody>
        </p:sp>
        <p:cxnSp>
          <p:nvCxnSpPr>
            <p:cNvPr id="21" name="直線コネクタ 20"/>
            <p:cNvCxnSpPr/>
            <p:nvPr/>
          </p:nvCxnSpPr>
          <p:spPr>
            <a:xfrm>
              <a:off x="14052089" y="8687177"/>
              <a:ext cx="83426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14283991" y="6178648"/>
              <a:ext cx="404407" cy="344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67815"/>
              <a:r>
                <a:rPr lang="en-US" altLang="ja-JP" sz="1000" dirty="0">
                  <a:solidFill>
                    <a:prstClr val="black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A</a:t>
              </a:r>
              <a:endParaRPr lang="ja-JP" altLang="en-US" sz="10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65" name="テキスト ボックス 64"/>
            <p:cNvSpPr txBox="1"/>
            <p:nvPr/>
          </p:nvSpPr>
          <p:spPr>
            <a:xfrm>
              <a:off x="14283991" y="8721870"/>
              <a:ext cx="258623" cy="344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67815"/>
              <a:endParaRPr lang="ja-JP" altLang="en-US" sz="10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endParaRPr>
            </a:p>
          </p:txBody>
        </p:sp>
      </p:grpSp>
      <p:grpSp>
        <p:nvGrpSpPr>
          <p:cNvPr id="70" name="グループ化 69"/>
          <p:cNvGrpSpPr/>
          <p:nvPr/>
        </p:nvGrpSpPr>
        <p:grpSpPr>
          <a:xfrm>
            <a:off x="5486289" y="1866537"/>
            <a:ext cx="595903" cy="2466100"/>
            <a:chOff x="14052089" y="6173685"/>
            <a:chExt cx="834264" cy="3452540"/>
          </a:xfrm>
        </p:grpSpPr>
        <p:sp>
          <p:nvSpPr>
            <p:cNvPr id="71" name="正方形/長方形 70"/>
            <p:cNvSpPr/>
            <p:nvPr/>
          </p:nvSpPr>
          <p:spPr>
            <a:xfrm>
              <a:off x="14052089" y="6173685"/>
              <a:ext cx="834264" cy="34525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67815"/>
              <a:endParaRPr lang="ja-JP" altLang="en-US" sz="1131" dirty="0">
                <a:solidFill>
                  <a:prstClr val="white"/>
                </a:solidFill>
                <a:latin typeface="Calibri" panose="020F0502020204030204"/>
                <a:ea typeface="ＭＳ Ｐゴシック" panose="020B0600070205080204" pitchFamily="50" charset="-128"/>
              </a:endParaRPr>
            </a:p>
          </p:txBody>
        </p:sp>
        <p:cxnSp>
          <p:nvCxnSpPr>
            <p:cNvPr id="72" name="直線コネクタ 71"/>
            <p:cNvCxnSpPr/>
            <p:nvPr/>
          </p:nvCxnSpPr>
          <p:spPr>
            <a:xfrm>
              <a:off x="14052089" y="8687177"/>
              <a:ext cx="83426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テキスト ボックス 72"/>
            <p:cNvSpPr txBox="1"/>
            <p:nvPr/>
          </p:nvSpPr>
          <p:spPr>
            <a:xfrm>
              <a:off x="14283991" y="6178648"/>
              <a:ext cx="393184" cy="344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67815"/>
              <a:r>
                <a:rPr lang="en-US" altLang="ja-JP" sz="1000" dirty="0">
                  <a:solidFill>
                    <a:prstClr val="black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B</a:t>
              </a:r>
              <a:endParaRPr lang="ja-JP" altLang="en-US" sz="10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74" name="テキスト ボックス 73"/>
            <p:cNvSpPr txBox="1"/>
            <p:nvPr/>
          </p:nvSpPr>
          <p:spPr>
            <a:xfrm>
              <a:off x="14283991" y="8721870"/>
              <a:ext cx="438068" cy="344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67815"/>
              <a:r>
                <a:rPr lang="ja-JP" altLang="en-US" sz="1000" dirty="0">
                  <a:solidFill>
                    <a:prstClr val="black"/>
                  </a:solidFill>
                  <a:latin typeface="Calibri" panose="020F0502020204030204"/>
                  <a:ea typeface="ＭＳ Ｐゴシック" panose="020B0600070205080204" pitchFamily="50" charset="-128"/>
                </a:rPr>
                <a:t>②</a:t>
              </a:r>
            </a:p>
          </p:txBody>
        </p:sp>
      </p:grpSp>
      <p:grpSp>
        <p:nvGrpSpPr>
          <p:cNvPr id="75" name="グループ化 74"/>
          <p:cNvGrpSpPr/>
          <p:nvPr/>
        </p:nvGrpSpPr>
        <p:grpSpPr>
          <a:xfrm>
            <a:off x="6157238" y="1654755"/>
            <a:ext cx="595901" cy="2466100"/>
            <a:chOff x="14052089" y="6173685"/>
            <a:chExt cx="834264" cy="3452540"/>
          </a:xfrm>
        </p:grpSpPr>
        <p:sp>
          <p:nvSpPr>
            <p:cNvPr id="76" name="正方形/長方形 75"/>
            <p:cNvSpPr/>
            <p:nvPr/>
          </p:nvSpPr>
          <p:spPr>
            <a:xfrm>
              <a:off x="14052089" y="6173685"/>
              <a:ext cx="834264" cy="34525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67815"/>
              <a:endParaRPr lang="ja-JP" altLang="en-US" sz="1131" dirty="0">
                <a:solidFill>
                  <a:prstClr val="white"/>
                </a:solidFill>
                <a:latin typeface="Calibri" panose="020F0502020204030204"/>
                <a:ea typeface="ＭＳ Ｐゴシック" panose="020B0600070205080204" pitchFamily="50" charset="-128"/>
              </a:endParaRPr>
            </a:p>
          </p:txBody>
        </p:sp>
        <p:cxnSp>
          <p:nvCxnSpPr>
            <p:cNvPr id="77" name="直線コネクタ 76"/>
            <p:cNvCxnSpPr/>
            <p:nvPr/>
          </p:nvCxnSpPr>
          <p:spPr>
            <a:xfrm>
              <a:off x="14052089" y="8687177"/>
              <a:ext cx="83426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テキスト ボックス 82"/>
            <p:cNvSpPr txBox="1"/>
            <p:nvPr/>
          </p:nvSpPr>
          <p:spPr>
            <a:xfrm>
              <a:off x="14283991" y="6178648"/>
              <a:ext cx="399920" cy="344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67815"/>
              <a:r>
                <a:rPr lang="en-US" altLang="ja-JP" sz="1000" dirty="0">
                  <a:solidFill>
                    <a:prstClr val="black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C</a:t>
              </a:r>
              <a:endParaRPr lang="ja-JP" altLang="en-US" sz="10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86" name="テキスト ボックス 85"/>
            <p:cNvSpPr txBox="1"/>
            <p:nvPr/>
          </p:nvSpPr>
          <p:spPr>
            <a:xfrm>
              <a:off x="14283991" y="8721870"/>
              <a:ext cx="438070" cy="344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67815"/>
              <a:r>
                <a:rPr lang="ja-JP" altLang="en-US" sz="1000" dirty="0">
                  <a:solidFill>
                    <a:prstClr val="black"/>
                  </a:solidFill>
                  <a:latin typeface="Calibri" panose="020F0502020204030204"/>
                  <a:ea typeface="ＭＳ Ｐゴシック" panose="020B0600070205080204" pitchFamily="50" charset="-128"/>
                </a:rPr>
                <a:t>③</a:t>
              </a:r>
            </a:p>
          </p:txBody>
        </p:sp>
      </p:grpSp>
      <p:sp>
        <p:nvSpPr>
          <p:cNvPr id="7" name="正方形/長方形 6"/>
          <p:cNvSpPr/>
          <p:nvPr/>
        </p:nvSpPr>
        <p:spPr>
          <a:xfrm>
            <a:off x="4829765" y="2216205"/>
            <a:ext cx="594703" cy="1797559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131" dirty="0">
              <a:solidFill>
                <a:prstClr val="white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62" name="正方形/長方形 61"/>
          <p:cNvSpPr/>
          <p:nvPr/>
        </p:nvSpPr>
        <p:spPr>
          <a:xfrm>
            <a:off x="5488412" y="1867849"/>
            <a:ext cx="584795" cy="1797559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131" dirty="0">
              <a:solidFill>
                <a:prstClr val="white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87" name="正方形/長方形 86"/>
          <p:cNvSpPr/>
          <p:nvPr/>
        </p:nvSpPr>
        <p:spPr>
          <a:xfrm>
            <a:off x="6162898" y="1654681"/>
            <a:ext cx="584795" cy="1797559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131" dirty="0">
              <a:solidFill>
                <a:prstClr val="white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88" name="正方形/長方形 87"/>
          <p:cNvSpPr/>
          <p:nvPr/>
        </p:nvSpPr>
        <p:spPr>
          <a:xfrm>
            <a:off x="4833828" y="4031227"/>
            <a:ext cx="584795" cy="6532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131" dirty="0">
              <a:solidFill>
                <a:prstClr val="white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89" name="正方形/長方形 88"/>
          <p:cNvSpPr/>
          <p:nvPr/>
        </p:nvSpPr>
        <p:spPr>
          <a:xfrm>
            <a:off x="5493678" y="3682975"/>
            <a:ext cx="584795" cy="6532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131" dirty="0">
              <a:solidFill>
                <a:prstClr val="white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90" name="正方形/長方形 89"/>
          <p:cNvSpPr/>
          <p:nvPr/>
        </p:nvSpPr>
        <p:spPr>
          <a:xfrm>
            <a:off x="6162000" y="3472407"/>
            <a:ext cx="584795" cy="6532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131" dirty="0">
              <a:solidFill>
                <a:prstClr val="white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4979640" y="4032140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67815"/>
            <a:r>
              <a:rPr lang="ja-JP" altLang="en-US" sz="10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①</a:t>
            </a:r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174312" y="5833883"/>
            <a:ext cx="3348483" cy="11910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77143" rIns="77143" rtlCol="0">
            <a:spAutoFit/>
          </a:bodyPr>
          <a:lstStyle/>
          <a:p>
            <a:pPr defTabSz="767815"/>
            <a:r>
              <a:rPr lang="ja-JP" altLang="en-US" sz="1428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ア　</a:t>
            </a:r>
            <a:r>
              <a:rPr lang="ja-JP" altLang="en-US" sz="1428" u="sng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高齢者等避難</a:t>
            </a:r>
            <a:endParaRPr lang="en-US" altLang="ja-JP" sz="1428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defTabSz="767815"/>
            <a:r>
              <a:rPr lang="ja-JP" altLang="en-US" sz="1428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イ　</a:t>
            </a:r>
            <a:r>
              <a:rPr lang="ja-JP" altLang="en-US" sz="1428" u="sng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避難指示</a:t>
            </a:r>
            <a:endParaRPr lang="en-US" altLang="ja-JP" sz="1428" u="sng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defTabSz="767815"/>
            <a:r>
              <a:rPr lang="ja-JP" altLang="en-US" sz="1428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ウ　</a:t>
            </a:r>
            <a:r>
              <a:rPr lang="ja-JP" altLang="en-US" sz="1428" u="sng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避難警報</a:t>
            </a:r>
            <a:endParaRPr lang="en-US" altLang="ja-JP" sz="1428" u="sng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defTabSz="767815"/>
            <a:r>
              <a:rPr lang="ja-JP" altLang="en-US" sz="1428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エ　</a:t>
            </a:r>
            <a:r>
              <a:rPr lang="ja-JP" altLang="en-US" sz="1428" u="sng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緊急安全確保</a:t>
            </a:r>
            <a:endParaRPr lang="en-US" altLang="ja-JP" sz="1428" u="sng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defTabSz="767815"/>
            <a:r>
              <a:rPr lang="ja-JP" altLang="en-US" sz="1428" u="sng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</a:t>
            </a:r>
            <a:endParaRPr lang="en-US" altLang="ja-JP" sz="1428" u="sng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96" name="テキスト ボックス 95"/>
          <p:cNvSpPr txBox="1"/>
          <p:nvPr/>
        </p:nvSpPr>
        <p:spPr>
          <a:xfrm>
            <a:off x="4093120" y="5816781"/>
            <a:ext cx="4827041" cy="97129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77143" rIns="77143" rtlCol="0">
            <a:spAutoFit/>
          </a:bodyPr>
          <a:lstStyle/>
          <a:p>
            <a:pPr defTabSz="767815"/>
            <a:r>
              <a:rPr lang="ja-JP" altLang="en-US" sz="1428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ア　</a:t>
            </a:r>
            <a:r>
              <a:rPr lang="ja-JP" altLang="en-US" sz="1428" u="sng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高齢者など、避難に時間を要する人は避難を開始する</a:t>
            </a:r>
            <a:endParaRPr lang="en-US" altLang="ja-JP" sz="1428" u="sng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defTabSz="767815"/>
            <a:r>
              <a:rPr lang="ja-JP" altLang="en-US" sz="1428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イ　</a:t>
            </a:r>
            <a:r>
              <a:rPr lang="ja-JP" altLang="en-US" sz="1428" u="sng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すでに災害が発生するなど、命に危険が迫っている</a:t>
            </a:r>
            <a:endParaRPr lang="en-US" altLang="ja-JP" sz="1428" u="sng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defTabSz="767815"/>
            <a:r>
              <a:rPr lang="ja-JP" altLang="en-US" sz="1428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ウ　</a:t>
            </a:r>
            <a:r>
              <a:rPr lang="ja-JP" altLang="en-US" sz="1428" u="sng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今後の災害発生の可能性が非常に高まっている</a:t>
            </a:r>
            <a:endParaRPr lang="en-US" altLang="ja-JP" sz="1428" u="sng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defTabSz="767815"/>
            <a:r>
              <a:rPr lang="ja-JP" altLang="en-US" sz="1428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エ　</a:t>
            </a:r>
            <a:r>
              <a:rPr lang="ja-JP" altLang="en-US" sz="1428" u="sng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災害発生の可能性があるので、家から出ないようにする</a:t>
            </a:r>
            <a:endParaRPr lang="en-US" altLang="ja-JP" sz="1428" u="sng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97" name="正方形/長方形 96"/>
          <p:cNvSpPr/>
          <p:nvPr/>
        </p:nvSpPr>
        <p:spPr>
          <a:xfrm>
            <a:off x="4093120" y="5799799"/>
            <a:ext cx="4827041" cy="9619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131" dirty="0">
              <a:solidFill>
                <a:prstClr val="white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98" name="正方形/長方形 97"/>
          <p:cNvSpPr/>
          <p:nvPr/>
        </p:nvSpPr>
        <p:spPr>
          <a:xfrm>
            <a:off x="189862" y="5799800"/>
            <a:ext cx="3352683" cy="968127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131" dirty="0">
              <a:solidFill>
                <a:prstClr val="white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E1425C0C-9850-48E2-931B-58CB1E625EFD}"/>
              </a:ext>
            </a:extLst>
          </p:cNvPr>
          <p:cNvSpPr/>
          <p:nvPr/>
        </p:nvSpPr>
        <p:spPr>
          <a:xfrm>
            <a:off x="7156119" y="1310805"/>
            <a:ext cx="1900857" cy="246221"/>
          </a:xfrm>
          <a:prstGeom prst="rect">
            <a:avLst/>
          </a:prstGeom>
          <a:ln>
            <a:solidFill>
              <a:srgbClr val="AA00AA"/>
            </a:solidFill>
          </a:ln>
        </p:spPr>
        <p:txBody>
          <a:bodyPr wrap="square">
            <a:spAutoFit/>
          </a:bodyPr>
          <a:lstStyle/>
          <a:p>
            <a:pPr algn="ctr" defTabSz="767815"/>
            <a:r>
              <a:rPr lang="ja-JP" altLang="en-US" sz="1000" dirty="0">
                <a:solidFill>
                  <a:srgbClr val="AA00AA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いつ氾濫してもおかしくない</a:t>
            </a:r>
            <a:r>
              <a:rPr lang="en-US" altLang="ja-JP" sz="1000" dirty="0">
                <a:solidFill>
                  <a:srgbClr val="AA00AA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!!</a:t>
            </a:r>
            <a:endParaRPr lang="ja-JP" altLang="en-US" sz="1000" dirty="0">
              <a:solidFill>
                <a:srgbClr val="AA00AA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69" name="Text Box 22">
            <a:extLst>
              <a:ext uri="{FF2B5EF4-FFF2-40B4-BE49-F238E27FC236}">
                <a16:creationId xmlns:a16="http://schemas.microsoft.com/office/drawing/2014/main" id="{A9A274FC-4C11-4A16-9239-FD6EEDF338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6119" y="1078516"/>
            <a:ext cx="1900857" cy="263918"/>
          </a:xfrm>
          <a:prstGeom prst="rect">
            <a:avLst/>
          </a:prstGeom>
          <a:solidFill>
            <a:srgbClr val="AA00AA"/>
          </a:solidFill>
          <a:ln w="9525">
            <a:solidFill>
              <a:srgbClr val="AA00AA"/>
            </a:solidFill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 defTabSz="767815">
              <a:defRPr/>
            </a:pPr>
            <a:r>
              <a:rPr lang="ja-JP" altLang="en-US" sz="1715" dirty="0">
                <a:solidFill>
                  <a:srgbClr val="FFFFFF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氾濫危険水位</a:t>
            </a:r>
          </a:p>
        </p:txBody>
      </p:sp>
      <p:sp>
        <p:nvSpPr>
          <p:cNvPr id="91" name="正方形/長方形 90">
            <a:extLst>
              <a:ext uri="{FF2B5EF4-FFF2-40B4-BE49-F238E27FC236}">
                <a16:creationId xmlns:a16="http://schemas.microsoft.com/office/drawing/2014/main" id="{FDF700B1-CCD3-40CD-9F4E-F7A41DCFFF83}"/>
              </a:ext>
            </a:extLst>
          </p:cNvPr>
          <p:cNvSpPr/>
          <p:nvPr/>
        </p:nvSpPr>
        <p:spPr>
          <a:xfrm>
            <a:off x="7151259" y="1814567"/>
            <a:ext cx="1904476" cy="400110"/>
          </a:xfrm>
          <a:prstGeom prst="rect">
            <a:avLst/>
          </a:prstGeom>
          <a:ln>
            <a:solidFill>
              <a:srgbClr val="FF2800"/>
            </a:solidFill>
          </a:ln>
        </p:spPr>
        <p:txBody>
          <a:bodyPr wrap="square">
            <a:spAutoFit/>
          </a:bodyPr>
          <a:lstStyle/>
          <a:p>
            <a:pPr defTabSz="767815"/>
            <a:r>
              <a:rPr lang="ja-JP" altLang="en-US" sz="1000" dirty="0">
                <a:solidFill>
                  <a:srgbClr val="FF28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氾濫の危険が更に高まっている</a:t>
            </a:r>
            <a:r>
              <a:rPr lang="en-US" altLang="ja-JP" sz="1000" dirty="0">
                <a:solidFill>
                  <a:srgbClr val="FF28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!!</a:t>
            </a:r>
            <a:endParaRPr lang="ja-JP" altLang="en-US" sz="1000" dirty="0">
              <a:solidFill>
                <a:srgbClr val="FF2800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93" name="Text Box 22">
            <a:extLst>
              <a:ext uri="{FF2B5EF4-FFF2-40B4-BE49-F238E27FC236}">
                <a16:creationId xmlns:a16="http://schemas.microsoft.com/office/drawing/2014/main" id="{A4B76C6D-FFCD-42C7-A49F-67D8EE4FF3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1265" y="1578539"/>
            <a:ext cx="1905711" cy="263918"/>
          </a:xfrm>
          <a:prstGeom prst="rect">
            <a:avLst/>
          </a:prstGeom>
          <a:solidFill>
            <a:srgbClr val="FF2800"/>
          </a:solidFill>
          <a:ln w="9525">
            <a:solidFill>
              <a:srgbClr val="FF2800"/>
            </a:solidFill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 defTabSz="767815">
              <a:defRPr/>
            </a:pPr>
            <a:r>
              <a:rPr lang="ja-JP" altLang="en-US" sz="1715" dirty="0">
                <a:solidFill>
                  <a:srgbClr val="FFFFFF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避難判断水位</a:t>
            </a:r>
          </a:p>
        </p:txBody>
      </p:sp>
      <p:sp>
        <p:nvSpPr>
          <p:cNvPr id="102" name="右矢印 65">
            <a:extLst>
              <a:ext uri="{FF2B5EF4-FFF2-40B4-BE49-F238E27FC236}">
                <a16:creationId xmlns:a16="http://schemas.microsoft.com/office/drawing/2014/main" id="{ABD5E39F-EDD9-4D56-AA66-8A72B8E5F580}"/>
              </a:ext>
            </a:extLst>
          </p:cNvPr>
          <p:cNvSpPr/>
          <p:nvPr/>
        </p:nvSpPr>
        <p:spPr bwMode="auto">
          <a:xfrm rot="16200000">
            <a:off x="-1377092" y="2299863"/>
            <a:ext cx="3309445" cy="505783"/>
          </a:xfrm>
          <a:prstGeom prst="rightArrow">
            <a:avLst>
              <a:gd name="adj1" fmla="val 55542"/>
              <a:gd name="adj2" fmla="val 66012"/>
            </a:avLst>
          </a:prstGeom>
          <a:gradFill>
            <a:gsLst>
              <a:gs pos="0">
                <a:srgbClr val="FFFF00"/>
              </a:gs>
              <a:gs pos="46000">
                <a:srgbClr val="FF6600"/>
              </a:gs>
              <a:gs pos="100000">
                <a:srgbClr val="AA00AA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anchor="ctr"/>
          <a:lstStyle/>
          <a:p>
            <a:pPr algn="ctr" defTabSz="767815">
              <a:defRPr/>
            </a:pPr>
            <a:r>
              <a:rPr lang="ja-JP" altLang="en-US" sz="20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水位の変化</a:t>
            </a:r>
          </a:p>
        </p:txBody>
      </p:sp>
      <p:sp>
        <p:nvSpPr>
          <p:cNvPr id="99" name="正方形/長方形 98">
            <a:extLst>
              <a:ext uri="{FF2B5EF4-FFF2-40B4-BE49-F238E27FC236}">
                <a16:creationId xmlns:a16="http://schemas.microsoft.com/office/drawing/2014/main" id="{07A0B480-2CA4-4528-826C-FE9AD3886196}"/>
              </a:ext>
            </a:extLst>
          </p:cNvPr>
          <p:cNvSpPr/>
          <p:nvPr/>
        </p:nvSpPr>
        <p:spPr>
          <a:xfrm>
            <a:off x="7156119" y="2481159"/>
            <a:ext cx="1899616" cy="246221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 defTabSz="767815"/>
            <a:endParaRPr lang="ja-JP" altLang="en-US" sz="1000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100" name="Text Box 22">
            <a:extLst>
              <a:ext uri="{FF2B5EF4-FFF2-40B4-BE49-F238E27FC236}">
                <a16:creationId xmlns:a16="http://schemas.microsoft.com/office/drawing/2014/main" id="{C14F2713-8721-43E9-9A0B-C3F30DBC8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1259" y="2227373"/>
            <a:ext cx="1905428" cy="263918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 defTabSz="767815">
              <a:defRPr/>
            </a:pPr>
            <a:r>
              <a:rPr lang="ja-JP" altLang="en-US" sz="1715" dirty="0">
                <a:solidFill>
                  <a:prstClr val="black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氾濫注意水位</a:t>
            </a:r>
          </a:p>
        </p:txBody>
      </p:sp>
      <p:sp>
        <p:nvSpPr>
          <p:cNvPr id="101" name="右矢印 84">
            <a:extLst>
              <a:ext uri="{FF2B5EF4-FFF2-40B4-BE49-F238E27FC236}">
                <a16:creationId xmlns:a16="http://schemas.microsoft.com/office/drawing/2014/main" id="{2D1AC6A5-FE2A-48D6-8A69-CB9135B7113C}"/>
              </a:ext>
            </a:extLst>
          </p:cNvPr>
          <p:cNvSpPr/>
          <p:nvPr/>
        </p:nvSpPr>
        <p:spPr bwMode="auto">
          <a:xfrm>
            <a:off x="459595" y="4782261"/>
            <a:ext cx="6467835" cy="488572"/>
          </a:xfrm>
          <a:prstGeom prst="rightArrow">
            <a:avLst>
              <a:gd name="adj1" fmla="val 55542"/>
              <a:gd name="adj2" fmla="val 66012"/>
            </a:avLst>
          </a:prstGeom>
          <a:gradFill flip="none" rotWithShape="1">
            <a:gsLst>
              <a:gs pos="0">
                <a:srgbClr val="FFFF00"/>
              </a:gs>
              <a:gs pos="45000">
                <a:srgbClr val="FF6600"/>
              </a:gs>
              <a:gs pos="100000">
                <a:srgbClr val="AA00AA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67815">
              <a:defRPr/>
            </a:pPr>
            <a:r>
              <a:rPr lang="ja-JP" altLang="en-US" sz="20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時間の流れ</a:t>
            </a:r>
          </a:p>
        </p:txBody>
      </p:sp>
    </p:spTree>
    <p:extLst>
      <p:ext uri="{BB962C8B-B14F-4D97-AF65-F5344CB8AC3E}">
        <p14:creationId xmlns:p14="http://schemas.microsoft.com/office/powerpoint/2010/main" val="2006202150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フリーフォーム 4"/>
          <p:cNvSpPr/>
          <p:nvPr/>
        </p:nvSpPr>
        <p:spPr>
          <a:xfrm>
            <a:off x="1099943" y="827311"/>
            <a:ext cx="11737005" cy="3131772"/>
          </a:xfrm>
          <a:custGeom>
            <a:avLst/>
            <a:gdLst>
              <a:gd name="connsiteX0" fmla="*/ 0 w 3729038"/>
              <a:gd name="connsiteY0" fmla="*/ 895468 h 924043"/>
              <a:gd name="connsiteX1" fmla="*/ 790575 w 3729038"/>
              <a:gd name="connsiteY1" fmla="*/ 771643 h 924043"/>
              <a:gd name="connsiteX2" fmla="*/ 1166813 w 3729038"/>
              <a:gd name="connsiteY2" fmla="*/ 504943 h 924043"/>
              <a:gd name="connsiteX3" fmla="*/ 1366838 w 3729038"/>
              <a:gd name="connsiteY3" fmla="*/ 381118 h 924043"/>
              <a:gd name="connsiteX4" fmla="*/ 1638300 w 3729038"/>
              <a:gd name="connsiteY4" fmla="*/ 138231 h 924043"/>
              <a:gd name="connsiteX5" fmla="*/ 2105025 w 3729038"/>
              <a:gd name="connsiteY5" fmla="*/ 118 h 924043"/>
              <a:gd name="connsiteX6" fmla="*/ 2562225 w 3729038"/>
              <a:gd name="connsiteY6" fmla="*/ 119181 h 924043"/>
              <a:gd name="connsiteX7" fmla="*/ 2843213 w 3729038"/>
              <a:gd name="connsiteY7" fmla="*/ 366831 h 924043"/>
              <a:gd name="connsiteX8" fmla="*/ 3305175 w 3729038"/>
              <a:gd name="connsiteY8" fmla="*/ 752593 h 924043"/>
              <a:gd name="connsiteX9" fmla="*/ 3729038 w 3729038"/>
              <a:gd name="connsiteY9" fmla="*/ 924043 h 924043"/>
              <a:gd name="connsiteX0" fmla="*/ 0 w 3729038"/>
              <a:gd name="connsiteY0" fmla="*/ 895468 h 924043"/>
              <a:gd name="connsiteX1" fmla="*/ 790575 w 3729038"/>
              <a:gd name="connsiteY1" fmla="*/ 771643 h 924043"/>
              <a:gd name="connsiteX2" fmla="*/ 1166813 w 3729038"/>
              <a:gd name="connsiteY2" fmla="*/ 504943 h 924043"/>
              <a:gd name="connsiteX3" fmla="*/ 1362076 w 3729038"/>
              <a:gd name="connsiteY3" fmla="*/ 369212 h 924043"/>
              <a:gd name="connsiteX4" fmla="*/ 1638300 w 3729038"/>
              <a:gd name="connsiteY4" fmla="*/ 138231 h 924043"/>
              <a:gd name="connsiteX5" fmla="*/ 2105025 w 3729038"/>
              <a:gd name="connsiteY5" fmla="*/ 118 h 924043"/>
              <a:gd name="connsiteX6" fmla="*/ 2562225 w 3729038"/>
              <a:gd name="connsiteY6" fmla="*/ 119181 h 924043"/>
              <a:gd name="connsiteX7" fmla="*/ 2843213 w 3729038"/>
              <a:gd name="connsiteY7" fmla="*/ 366831 h 924043"/>
              <a:gd name="connsiteX8" fmla="*/ 3305175 w 3729038"/>
              <a:gd name="connsiteY8" fmla="*/ 752593 h 924043"/>
              <a:gd name="connsiteX9" fmla="*/ 3729038 w 3729038"/>
              <a:gd name="connsiteY9" fmla="*/ 924043 h 924043"/>
              <a:gd name="connsiteX0" fmla="*/ 0 w 3729038"/>
              <a:gd name="connsiteY0" fmla="*/ 895468 h 924043"/>
              <a:gd name="connsiteX1" fmla="*/ 790575 w 3729038"/>
              <a:gd name="connsiteY1" fmla="*/ 771643 h 924043"/>
              <a:gd name="connsiteX2" fmla="*/ 1166813 w 3729038"/>
              <a:gd name="connsiteY2" fmla="*/ 504943 h 924043"/>
              <a:gd name="connsiteX3" fmla="*/ 1362076 w 3729038"/>
              <a:gd name="connsiteY3" fmla="*/ 369212 h 924043"/>
              <a:gd name="connsiteX4" fmla="*/ 1647825 w 3729038"/>
              <a:gd name="connsiteY4" fmla="*/ 138231 h 924043"/>
              <a:gd name="connsiteX5" fmla="*/ 2105025 w 3729038"/>
              <a:gd name="connsiteY5" fmla="*/ 118 h 924043"/>
              <a:gd name="connsiteX6" fmla="*/ 2562225 w 3729038"/>
              <a:gd name="connsiteY6" fmla="*/ 119181 h 924043"/>
              <a:gd name="connsiteX7" fmla="*/ 2843213 w 3729038"/>
              <a:gd name="connsiteY7" fmla="*/ 366831 h 924043"/>
              <a:gd name="connsiteX8" fmla="*/ 3305175 w 3729038"/>
              <a:gd name="connsiteY8" fmla="*/ 752593 h 924043"/>
              <a:gd name="connsiteX9" fmla="*/ 3729038 w 3729038"/>
              <a:gd name="connsiteY9" fmla="*/ 924043 h 924043"/>
              <a:gd name="connsiteX0" fmla="*/ 0 w 3729038"/>
              <a:gd name="connsiteY0" fmla="*/ 895468 h 924043"/>
              <a:gd name="connsiteX1" fmla="*/ 790575 w 3729038"/>
              <a:gd name="connsiteY1" fmla="*/ 771643 h 924043"/>
              <a:gd name="connsiteX2" fmla="*/ 1166813 w 3729038"/>
              <a:gd name="connsiteY2" fmla="*/ 504943 h 924043"/>
              <a:gd name="connsiteX3" fmla="*/ 1362076 w 3729038"/>
              <a:gd name="connsiteY3" fmla="*/ 369212 h 924043"/>
              <a:gd name="connsiteX4" fmla="*/ 1647825 w 3729038"/>
              <a:gd name="connsiteY4" fmla="*/ 138231 h 924043"/>
              <a:gd name="connsiteX5" fmla="*/ 2105025 w 3729038"/>
              <a:gd name="connsiteY5" fmla="*/ 118 h 924043"/>
              <a:gd name="connsiteX6" fmla="*/ 2562225 w 3729038"/>
              <a:gd name="connsiteY6" fmla="*/ 119181 h 924043"/>
              <a:gd name="connsiteX7" fmla="*/ 2843213 w 3729038"/>
              <a:gd name="connsiteY7" fmla="*/ 366831 h 924043"/>
              <a:gd name="connsiteX8" fmla="*/ 3305175 w 3729038"/>
              <a:gd name="connsiteY8" fmla="*/ 752593 h 924043"/>
              <a:gd name="connsiteX9" fmla="*/ 3729038 w 3729038"/>
              <a:gd name="connsiteY9" fmla="*/ 924043 h 924043"/>
              <a:gd name="connsiteX0" fmla="*/ 0 w 3729038"/>
              <a:gd name="connsiteY0" fmla="*/ 895517 h 924092"/>
              <a:gd name="connsiteX1" fmla="*/ 790575 w 3729038"/>
              <a:gd name="connsiteY1" fmla="*/ 771692 h 924092"/>
              <a:gd name="connsiteX2" fmla="*/ 1166813 w 3729038"/>
              <a:gd name="connsiteY2" fmla="*/ 504992 h 924092"/>
              <a:gd name="connsiteX3" fmla="*/ 1362076 w 3729038"/>
              <a:gd name="connsiteY3" fmla="*/ 369261 h 924092"/>
              <a:gd name="connsiteX4" fmla="*/ 1647825 w 3729038"/>
              <a:gd name="connsiteY4" fmla="*/ 138280 h 924092"/>
              <a:gd name="connsiteX5" fmla="*/ 2105025 w 3729038"/>
              <a:gd name="connsiteY5" fmla="*/ 167 h 924092"/>
              <a:gd name="connsiteX6" fmla="*/ 2562225 w 3729038"/>
              <a:gd name="connsiteY6" fmla="*/ 119230 h 924092"/>
              <a:gd name="connsiteX7" fmla="*/ 2843213 w 3729038"/>
              <a:gd name="connsiteY7" fmla="*/ 366880 h 924092"/>
              <a:gd name="connsiteX8" fmla="*/ 3305175 w 3729038"/>
              <a:gd name="connsiteY8" fmla="*/ 752642 h 924092"/>
              <a:gd name="connsiteX9" fmla="*/ 3729038 w 3729038"/>
              <a:gd name="connsiteY9" fmla="*/ 924092 h 924092"/>
              <a:gd name="connsiteX0" fmla="*/ 0 w 3729038"/>
              <a:gd name="connsiteY0" fmla="*/ 895353 h 923928"/>
              <a:gd name="connsiteX1" fmla="*/ 790575 w 3729038"/>
              <a:gd name="connsiteY1" fmla="*/ 771528 h 923928"/>
              <a:gd name="connsiteX2" fmla="*/ 1166813 w 3729038"/>
              <a:gd name="connsiteY2" fmla="*/ 504828 h 923928"/>
              <a:gd name="connsiteX3" fmla="*/ 1362076 w 3729038"/>
              <a:gd name="connsiteY3" fmla="*/ 369097 h 923928"/>
              <a:gd name="connsiteX4" fmla="*/ 1647825 w 3729038"/>
              <a:gd name="connsiteY4" fmla="*/ 138116 h 923928"/>
              <a:gd name="connsiteX5" fmla="*/ 2105025 w 3729038"/>
              <a:gd name="connsiteY5" fmla="*/ 3 h 923928"/>
              <a:gd name="connsiteX6" fmla="*/ 2562225 w 3729038"/>
              <a:gd name="connsiteY6" fmla="*/ 140497 h 923928"/>
              <a:gd name="connsiteX7" fmla="*/ 2843213 w 3729038"/>
              <a:gd name="connsiteY7" fmla="*/ 366716 h 923928"/>
              <a:gd name="connsiteX8" fmla="*/ 3305175 w 3729038"/>
              <a:gd name="connsiteY8" fmla="*/ 752478 h 923928"/>
              <a:gd name="connsiteX9" fmla="*/ 3729038 w 3729038"/>
              <a:gd name="connsiteY9" fmla="*/ 923928 h 923928"/>
              <a:gd name="connsiteX0" fmla="*/ 0 w 3729038"/>
              <a:gd name="connsiteY0" fmla="*/ 895353 h 923928"/>
              <a:gd name="connsiteX1" fmla="*/ 790575 w 3729038"/>
              <a:gd name="connsiteY1" fmla="*/ 771528 h 923928"/>
              <a:gd name="connsiteX2" fmla="*/ 1166813 w 3729038"/>
              <a:gd name="connsiteY2" fmla="*/ 504828 h 923928"/>
              <a:gd name="connsiteX3" fmla="*/ 1362076 w 3729038"/>
              <a:gd name="connsiteY3" fmla="*/ 369097 h 923928"/>
              <a:gd name="connsiteX4" fmla="*/ 1647825 w 3729038"/>
              <a:gd name="connsiteY4" fmla="*/ 138116 h 923928"/>
              <a:gd name="connsiteX5" fmla="*/ 2105025 w 3729038"/>
              <a:gd name="connsiteY5" fmla="*/ 3 h 923928"/>
              <a:gd name="connsiteX6" fmla="*/ 2562225 w 3729038"/>
              <a:gd name="connsiteY6" fmla="*/ 140497 h 923928"/>
              <a:gd name="connsiteX7" fmla="*/ 2836070 w 3729038"/>
              <a:gd name="connsiteY7" fmla="*/ 371479 h 923928"/>
              <a:gd name="connsiteX8" fmla="*/ 3305175 w 3729038"/>
              <a:gd name="connsiteY8" fmla="*/ 752478 h 923928"/>
              <a:gd name="connsiteX9" fmla="*/ 3729038 w 3729038"/>
              <a:gd name="connsiteY9" fmla="*/ 923928 h 923928"/>
              <a:gd name="connsiteX0" fmla="*/ 0 w 3729038"/>
              <a:gd name="connsiteY0" fmla="*/ 895353 h 923928"/>
              <a:gd name="connsiteX1" fmla="*/ 790575 w 3729038"/>
              <a:gd name="connsiteY1" fmla="*/ 771528 h 923928"/>
              <a:gd name="connsiteX2" fmla="*/ 1166813 w 3729038"/>
              <a:gd name="connsiteY2" fmla="*/ 504828 h 923928"/>
              <a:gd name="connsiteX3" fmla="*/ 1362076 w 3729038"/>
              <a:gd name="connsiteY3" fmla="*/ 369097 h 923928"/>
              <a:gd name="connsiteX4" fmla="*/ 1647825 w 3729038"/>
              <a:gd name="connsiteY4" fmla="*/ 138116 h 923928"/>
              <a:gd name="connsiteX5" fmla="*/ 2105025 w 3729038"/>
              <a:gd name="connsiteY5" fmla="*/ 3 h 923928"/>
              <a:gd name="connsiteX6" fmla="*/ 2562225 w 3729038"/>
              <a:gd name="connsiteY6" fmla="*/ 140497 h 923928"/>
              <a:gd name="connsiteX7" fmla="*/ 2836070 w 3729038"/>
              <a:gd name="connsiteY7" fmla="*/ 371479 h 923928"/>
              <a:gd name="connsiteX8" fmla="*/ 3305175 w 3729038"/>
              <a:gd name="connsiteY8" fmla="*/ 752478 h 923928"/>
              <a:gd name="connsiteX9" fmla="*/ 3729038 w 3729038"/>
              <a:gd name="connsiteY9" fmla="*/ 923928 h 923928"/>
              <a:gd name="connsiteX0" fmla="*/ 0 w 3729038"/>
              <a:gd name="connsiteY0" fmla="*/ 895353 h 923928"/>
              <a:gd name="connsiteX1" fmla="*/ 790575 w 3729038"/>
              <a:gd name="connsiteY1" fmla="*/ 771528 h 923928"/>
              <a:gd name="connsiteX2" fmla="*/ 1166813 w 3729038"/>
              <a:gd name="connsiteY2" fmla="*/ 504828 h 923928"/>
              <a:gd name="connsiteX3" fmla="*/ 1362076 w 3729038"/>
              <a:gd name="connsiteY3" fmla="*/ 369097 h 923928"/>
              <a:gd name="connsiteX4" fmla="*/ 1647825 w 3729038"/>
              <a:gd name="connsiteY4" fmla="*/ 138116 h 923928"/>
              <a:gd name="connsiteX5" fmla="*/ 2105025 w 3729038"/>
              <a:gd name="connsiteY5" fmla="*/ 3 h 923928"/>
              <a:gd name="connsiteX6" fmla="*/ 2562225 w 3729038"/>
              <a:gd name="connsiteY6" fmla="*/ 140497 h 923928"/>
              <a:gd name="connsiteX7" fmla="*/ 2836070 w 3729038"/>
              <a:gd name="connsiteY7" fmla="*/ 371479 h 923928"/>
              <a:gd name="connsiteX8" fmla="*/ 3305175 w 3729038"/>
              <a:gd name="connsiteY8" fmla="*/ 752478 h 923928"/>
              <a:gd name="connsiteX9" fmla="*/ 3729038 w 3729038"/>
              <a:gd name="connsiteY9" fmla="*/ 923928 h 923928"/>
              <a:gd name="connsiteX0" fmla="*/ 0 w 3721894"/>
              <a:gd name="connsiteY0" fmla="*/ 904878 h 923928"/>
              <a:gd name="connsiteX1" fmla="*/ 783431 w 3721894"/>
              <a:gd name="connsiteY1" fmla="*/ 771528 h 923928"/>
              <a:gd name="connsiteX2" fmla="*/ 1159669 w 3721894"/>
              <a:gd name="connsiteY2" fmla="*/ 504828 h 923928"/>
              <a:gd name="connsiteX3" fmla="*/ 1354932 w 3721894"/>
              <a:gd name="connsiteY3" fmla="*/ 369097 h 923928"/>
              <a:gd name="connsiteX4" fmla="*/ 1640681 w 3721894"/>
              <a:gd name="connsiteY4" fmla="*/ 138116 h 923928"/>
              <a:gd name="connsiteX5" fmla="*/ 2097881 w 3721894"/>
              <a:gd name="connsiteY5" fmla="*/ 3 h 923928"/>
              <a:gd name="connsiteX6" fmla="*/ 2555081 w 3721894"/>
              <a:gd name="connsiteY6" fmla="*/ 140497 h 923928"/>
              <a:gd name="connsiteX7" fmla="*/ 2828926 w 3721894"/>
              <a:gd name="connsiteY7" fmla="*/ 371479 h 923928"/>
              <a:gd name="connsiteX8" fmla="*/ 3298031 w 3721894"/>
              <a:gd name="connsiteY8" fmla="*/ 752478 h 923928"/>
              <a:gd name="connsiteX9" fmla="*/ 3721894 w 3721894"/>
              <a:gd name="connsiteY9" fmla="*/ 923928 h 923928"/>
              <a:gd name="connsiteX0" fmla="*/ 0 w 3721894"/>
              <a:gd name="connsiteY0" fmla="*/ 904878 h 923928"/>
              <a:gd name="connsiteX1" fmla="*/ 783431 w 3721894"/>
              <a:gd name="connsiteY1" fmla="*/ 771528 h 923928"/>
              <a:gd name="connsiteX2" fmla="*/ 1159669 w 3721894"/>
              <a:gd name="connsiteY2" fmla="*/ 504828 h 923928"/>
              <a:gd name="connsiteX3" fmla="*/ 1354932 w 3721894"/>
              <a:gd name="connsiteY3" fmla="*/ 369097 h 923928"/>
              <a:gd name="connsiteX4" fmla="*/ 1640681 w 3721894"/>
              <a:gd name="connsiteY4" fmla="*/ 138116 h 923928"/>
              <a:gd name="connsiteX5" fmla="*/ 2097881 w 3721894"/>
              <a:gd name="connsiteY5" fmla="*/ 3 h 923928"/>
              <a:gd name="connsiteX6" fmla="*/ 2555081 w 3721894"/>
              <a:gd name="connsiteY6" fmla="*/ 140497 h 923928"/>
              <a:gd name="connsiteX7" fmla="*/ 2828926 w 3721894"/>
              <a:gd name="connsiteY7" fmla="*/ 371479 h 923928"/>
              <a:gd name="connsiteX8" fmla="*/ 3298031 w 3721894"/>
              <a:gd name="connsiteY8" fmla="*/ 752478 h 923928"/>
              <a:gd name="connsiteX9" fmla="*/ 3721894 w 3721894"/>
              <a:gd name="connsiteY9" fmla="*/ 923928 h 923928"/>
              <a:gd name="connsiteX0" fmla="*/ 0 w 3721894"/>
              <a:gd name="connsiteY0" fmla="*/ 904878 h 923928"/>
              <a:gd name="connsiteX1" fmla="*/ 792956 w 3721894"/>
              <a:gd name="connsiteY1" fmla="*/ 752478 h 923928"/>
              <a:gd name="connsiteX2" fmla="*/ 1159669 w 3721894"/>
              <a:gd name="connsiteY2" fmla="*/ 504828 h 923928"/>
              <a:gd name="connsiteX3" fmla="*/ 1354932 w 3721894"/>
              <a:gd name="connsiteY3" fmla="*/ 369097 h 923928"/>
              <a:gd name="connsiteX4" fmla="*/ 1640681 w 3721894"/>
              <a:gd name="connsiteY4" fmla="*/ 138116 h 923928"/>
              <a:gd name="connsiteX5" fmla="*/ 2097881 w 3721894"/>
              <a:gd name="connsiteY5" fmla="*/ 3 h 923928"/>
              <a:gd name="connsiteX6" fmla="*/ 2555081 w 3721894"/>
              <a:gd name="connsiteY6" fmla="*/ 140497 h 923928"/>
              <a:gd name="connsiteX7" fmla="*/ 2828926 w 3721894"/>
              <a:gd name="connsiteY7" fmla="*/ 371479 h 923928"/>
              <a:gd name="connsiteX8" fmla="*/ 3298031 w 3721894"/>
              <a:gd name="connsiteY8" fmla="*/ 752478 h 923928"/>
              <a:gd name="connsiteX9" fmla="*/ 3721894 w 3721894"/>
              <a:gd name="connsiteY9" fmla="*/ 923928 h 923928"/>
              <a:gd name="connsiteX0" fmla="*/ 0 w 3721894"/>
              <a:gd name="connsiteY0" fmla="*/ 904878 h 923928"/>
              <a:gd name="connsiteX1" fmla="*/ 792956 w 3721894"/>
              <a:gd name="connsiteY1" fmla="*/ 752478 h 923928"/>
              <a:gd name="connsiteX2" fmla="*/ 1159669 w 3721894"/>
              <a:gd name="connsiteY2" fmla="*/ 504828 h 923928"/>
              <a:gd name="connsiteX3" fmla="*/ 1354932 w 3721894"/>
              <a:gd name="connsiteY3" fmla="*/ 369097 h 923928"/>
              <a:gd name="connsiteX4" fmla="*/ 1640681 w 3721894"/>
              <a:gd name="connsiteY4" fmla="*/ 138116 h 923928"/>
              <a:gd name="connsiteX5" fmla="*/ 2097881 w 3721894"/>
              <a:gd name="connsiteY5" fmla="*/ 3 h 923928"/>
              <a:gd name="connsiteX6" fmla="*/ 2555081 w 3721894"/>
              <a:gd name="connsiteY6" fmla="*/ 140497 h 923928"/>
              <a:gd name="connsiteX7" fmla="*/ 2828926 w 3721894"/>
              <a:gd name="connsiteY7" fmla="*/ 371479 h 923928"/>
              <a:gd name="connsiteX8" fmla="*/ 3298031 w 3721894"/>
              <a:gd name="connsiteY8" fmla="*/ 752478 h 923928"/>
              <a:gd name="connsiteX9" fmla="*/ 3721894 w 3721894"/>
              <a:gd name="connsiteY9" fmla="*/ 923928 h 923928"/>
              <a:gd name="connsiteX0" fmla="*/ 0 w 3721894"/>
              <a:gd name="connsiteY0" fmla="*/ 904878 h 923928"/>
              <a:gd name="connsiteX1" fmla="*/ 792956 w 3721894"/>
              <a:gd name="connsiteY1" fmla="*/ 752478 h 923928"/>
              <a:gd name="connsiteX2" fmla="*/ 1178719 w 3721894"/>
              <a:gd name="connsiteY2" fmla="*/ 492922 h 923928"/>
              <a:gd name="connsiteX3" fmla="*/ 1354932 w 3721894"/>
              <a:gd name="connsiteY3" fmla="*/ 369097 h 923928"/>
              <a:gd name="connsiteX4" fmla="*/ 1640681 w 3721894"/>
              <a:gd name="connsiteY4" fmla="*/ 138116 h 923928"/>
              <a:gd name="connsiteX5" fmla="*/ 2097881 w 3721894"/>
              <a:gd name="connsiteY5" fmla="*/ 3 h 923928"/>
              <a:gd name="connsiteX6" fmla="*/ 2555081 w 3721894"/>
              <a:gd name="connsiteY6" fmla="*/ 140497 h 923928"/>
              <a:gd name="connsiteX7" fmla="*/ 2828926 w 3721894"/>
              <a:gd name="connsiteY7" fmla="*/ 371479 h 923928"/>
              <a:gd name="connsiteX8" fmla="*/ 3298031 w 3721894"/>
              <a:gd name="connsiteY8" fmla="*/ 752478 h 923928"/>
              <a:gd name="connsiteX9" fmla="*/ 3721894 w 3721894"/>
              <a:gd name="connsiteY9" fmla="*/ 923928 h 923928"/>
              <a:gd name="connsiteX0" fmla="*/ 0 w 3721894"/>
              <a:gd name="connsiteY0" fmla="*/ 904878 h 923928"/>
              <a:gd name="connsiteX1" fmla="*/ 792956 w 3721894"/>
              <a:gd name="connsiteY1" fmla="*/ 752478 h 923928"/>
              <a:gd name="connsiteX2" fmla="*/ 1178719 w 3721894"/>
              <a:gd name="connsiteY2" fmla="*/ 492922 h 923928"/>
              <a:gd name="connsiteX3" fmla="*/ 1354932 w 3721894"/>
              <a:gd name="connsiteY3" fmla="*/ 369097 h 923928"/>
              <a:gd name="connsiteX4" fmla="*/ 1640681 w 3721894"/>
              <a:gd name="connsiteY4" fmla="*/ 138116 h 923928"/>
              <a:gd name="connsiteX5" fmla="*/ 2097881 w 3721894"/>
              <a:gd name="connsiteY5" fmla="*/ 3 h 923928"/>
              <a:gd name="connsiteX6" fmla="*/ 2555081 w 3721894"/>
              <a:gd name="connsiteY6" fmla="*/ 140497 h 923928"/>
              <a:gd name="connsiteX7" fmla="*/ 2828926 w 3721894"/>
              <a:gd name="connsiteY7" fmla="*/ 371479 h 923928"/>
              <a:gd name="connsiteX8" fmla="*/ 3298031 w 3721894"/>
              <a:gd name="connsiteY8" fmla="*/ 752478 h 923928"/>
              <a:gd name="connsiteX9" fmla="*/ 3721894 w 3721894"/>
              <a:gd name="connsiteY9" fmla="*/ 923928 h 923928"/>
              <a:gd name="connsiteX0" fmla="*/ 0 w 3721894"/>
              <a:gd name="connsiteY0" fmla="*/ 904944 h 923994"/>
              <a:gd name="connsiteX1" fmla="*/ 792956 w 3721894"/>
              <a:gd name="connsiteY1" fmla="*/ 752544 h 923994"/>
              <a:gd name="connsiteX2" fmla="*/ 1178719 w 3721894"/>
              <a:gd name="connsiteY2" fmla="*/ 492988 h 923994"/>
              <a:gd name="connsiteX3" fmla="*/ 1354932 w 3721894"/>
              <a:gd name="connsiteY3" fmla="*/ 369163 h 923994"/>
              <a:gd name="connsiteX4" fmla="*/ 1640681 w 3721894"/>
              <a:gd name="connsiteY4" fmla="*/ 138182 h 923994"/>
              <a:gd name="connsiteX5" fmla="*/ 2097881 w 3721894"/>
              <a:gd name="connsiteY5" fmla="*/ 69 h 923994"/>
              <a:gd name="connsiteX6" fmla="*/ 2555081 w 3721894"/>
              <a:gd name="connsiteY6" fmla="*/ 140563 h 923994"/>
              <a:gd name="connsiteX7" fmla="*/ 2828926 w 3721894"/>
              <a:gd name="connsiteY7" fmla="*/ 371545 h 923994"/>
              <a:gd name="connsiteX8" fmla="*/ 3298031 w 3721894"/>
              <a:gd name="connsiteY8" fmla="*/ 752544 h 923994"/>
              <a:gd name="connsiteX9" fmla="*/ 3721894 w 3721894"/>
              <a:gd name="connsiteY9" fmla="*/ 923994 h 923994"/>
              <a:gd name="connsiteX0" fmla="*/ 0 w 3721894"/>
              <a:gd name="connsiteY0" fmla="*/ 904944 h 923994"/>
              <a:gd name="connsiteX1" fmla="*/ 792956 w 3721894"/>
              <a:gd name="connsiteY1" fmla="*/ 752544 h 923994"/>
              <a:gd name="connsiteX2" fmla="*/ 1178719 w 3721894"/>
              <a:gd name="connsiteY2" fmla="*/ 492988 h 923994"/>
              <a:gd name="connsiteX3" fmla="*/ 1354932 w 3721894"/>
              <a:gd name="connsiteY3" fmla="*/ 369163 h 923994"/>
              <a:gd name="connsiteX4" fmla="*/ 1640681 w 3721894"/>
              <a:gd name="connsiteY4" fmla="*/ 138182 h 923994"/>
              <a:gd name="connsiteX5" fmla="*/ 2097881 w 3721894"/>
              <a:gd name="connsiteY5" fmla="*/ 69 h 923994"/>
              <a:gd name="connsiteX6" fmla="*/ 2555081 w 3721894"/>
              <a:gd name="connsiteY6" fmla="*/ 140563 h 923994"/>
              <a:gd name="connsiteX7" fmla="*/ 2828926 w 3721894"/>
              <a:gd name="connsiteY7" fmla="*/ 371545 h 923994"/>
              <a:gd name="connsiteX8" fmla="*/ 3298031 w 3721894"/>
              <a:gd name="connsiteY8" fmla="*/ 752544 h 923994"/>
              <a:gd name="connsiteX9" fmla="*/ 3721894 w 3721894"/>
              <a:gd name="connsiteY9" fmla="*/ 923994 h 923994"/>
              <a:gd name="connsiteX0" fmla="*/ 0 w 3721894"/>
              <a:gd name="connsiteY0" fmla="*/ 904973 h 924023"/>
              <a:gd name="connsiteX1" fmla="*/ 792956 w 3721894"/>
              <a:gd name="connsiteY1" fmla="*/ 752573 h 924023"/>
              <a:gd name="connsiteX2" fmla="*/ 1178719 w 3721894"/>
              <a:gd name="connsiteY2" fmla="*/ 493017 h 924023"/>
              <a:gd name="connsiteX3" fmla="*/ 1354932 w 3721894"/>
              <a:gd name="connsiteY3" fmla="*/ 369192 h 924023"/>
              <a:gd name="connsiteX4" fmla="*/ 1640681 w 3721894"/>
              <a:gd name="connsiteY4" fmla="*/ 138211 h 924023"/>
              <a:gd name="connsiteX5" fmla="*/ 2097881 w 3721894"/>
              <a:gd name="connsiteY5" fmla="*/ 98 h 924023"/>
              <a:gd name="connsiteX6" fmla="*/ 2555081 w 3721894"/>
              <a:gd name="connsiteY6" fmla="*/ 140592 h 924023"/>
              <a:gd name="connsiteX7" fmla="*/ 2828926 w 3721894"/>
              <a:gd name="connsiteY7" fmla="*/ 371574 h 924023"/>
              <a:gd name="connsiteX8" fmla="*/ 3298031 w 3721894"/>
              <a:gd name="connsiteY8" fmla="*/ 752573 h 924023"/>
              <a:gd name="connsiteX9" fmla="*/ 3721894 w 3721894"/>
              <a:gd name="connsiteY9" fmla="*/ 924023 h 924023"/>
              <a:gd name="connsiteX0" fmla="*/ 0 w 3721894"/>
              <a:gd name="connsiteY0" fmla="*/ 904973 h 924023"/>
              <a:gd name="connsiteX1" fmla="*/ 792956 w 3721894"/>
              <a:gd name="connsiteY1" fmla="*/ 752573 h 924023"/>
              <a:gd name="connsiteX2" fmla="*/ 1178719 w 3721894"/>
              <a:gd name="connsiteY2" fmla="*/ 493017 h 924023"/>
              <a:gd name="connsiteX3" fmla="*/ 1354932 w 3721894"/>
              <a:gd name="connsiteY3" fmla="*/ 369192 h 924023"/>
              <a:gd name="connsiteX4" fmla="*/ 1640681 w 3721894"/>
              <a:gd name="connsiteY4" fmla="*/ 138211 h 924023"/>
              <a:gd name="connsiteX5" fmla="*/ 2097881 w 3721894"/>
              <a:gd name="connsiteY5" fmla="*/ 98 h 924023"/>
              <a:gd name="connsiteX6" fmla="*/ 2555081 w 3721894"/>
              <a:gd name="connsiteY6" fmla="*/ 140592 h 924023"/>
              <a:gd name="connsiteX7" fmla="*/ 2828926 w 3721894"/>
              <a:gd name="connsiteY7" fmla="*/ 371574 h 924023"/>
              <a:gd name="connsiteX8" fmla="*/ 3298031 w 3721894"/>
              <a:gd name="connsiteY8" fmla="*/ 752573 h 924023"/>
              <a:gd name="connsiteX9" fmla="*/ 3721894 w 3721894"/>
              <a:gd name="connsiteY9" fmla="*/ 924023 h 924023"/>
              <a:gd name="connsiteX0" fmla="*/ 0 w 3721894"/>
              <a:gd name="connsiteY0" fmla="*/ 904930 h 923980"/>
              <a:gd name="connsiteX1" fmla="*/ 792956 w 3721894"/>
              <a:gd name="connsiteY1" fmla="*/ 752530 h 923980"/>
              <a:gd name="connsiteX2" fmla="*/ 1178719 w 3721894"/>
              <a:gd name="connsiteY2" fmla="*/ 492974 h 923980"/>
              <a:gd name="connsiteX3" fmla="*/ 1354932 w 3721894"/>
              <a:gd name="connsiteY3" fmla="*/ 369149 h 923980"/>
              <a:gd name="connsiteX4" fmla="*/ 1640681 w 3721894"/>
              <a:gd name="connsiteY4" fmla="*/ 138168 h 923980"/>
              <a:gd name="connsiteX5" fmla="*/ 2097881 w 3721894"/>
              <a:gd name="connsiteY5" fmla="*/ 55 h 923980"/>
              <a:gd name="connsiteX6" fmla="*/ 2555081 w 3721894"/>
              <a:gd name="connsiteY6" fmla="*/ 140549 h 923980"/>
              <a:gd name="connsiteX7" fmla="*/ 2828926 w 3721894"/>
              <a:gd name="connsiteY7" fmla="*/ 371531 h 923980"/>
              <a:gd name="connsiteX8" fmla="*/ 3298031 w 3721894"/>
              <a:gd name="connsiteY8" fmla="*/ 752530 h 923980"/>
              <a:gd name="connsiteX9" fmla="*/ 3721894 w 3721894"/>
              <a:gd name="connsiteY9" fmla="*/ 923980 h 923980"/>
              <a:gd name="connsiteX0" fmla="*/ 0 w 3721894"/>
              <a:gd name="connsiteY0" fmla="*/ 905805 h 924855"/>
              <a:gd name="connsiteX1" fmla="*/ 792956 w 3721894"/>
              <a:gd name="connsiteY1" fmla="*/ 753405 h 924855"/>
              <a:gd name="connsiteX2" fmla="*/ 1178719 w 3721894"/>
              <a:gd name="connsiteY2" fmla="*/ 493849 h 924855"/>
              <a:gd name="connsiteX3" fmla="*/ 1354932 w 3721894"/>
              <a:gd name="connsiteY3" fmla="*/ 370024 h 924855"/>
              <a:gd name="connsiteX4" fmla="*/ 1640681 w 3721894"/>
              <a:gd name="connsiteY4" fmla="*/ 139043 h 924855"/>
              <a:gd name="connsiteX5" fmla="*/ 2097881 w 3721894"/>
              <a:gd name="connsiteY5" fmla="*/ 930 h 924855"/>
              <a:gd name="connsiteX6" fmla="*/ 2555081 w 3721894"/>
              <a:gd name="connsiteY6" fmla="*/ 141424 h 924855"/>
              <a:gd name="connsiteX7" fmla="*/ 2828926 w 3721894"/>
              <a:gd name="connsiteY7" fmla="*/ 372406 h 924855"/>
              <a:gd name="connsiteX8" fmla="*/ 3298031 w 3721894"/>
              <a:gd name="connsiteY8" fmla="*/ 753405 h 924855"/>
              <a:gd name="connsiteX9" fmla="*/ 3721894 w 3721894"/>
              <a:gd name="connsiteY9" fmla="*/ 924855 h 924855"/>
              <a:gd name="connsiteX0" fmla="*/ 0 w 3721894"/>
              <a:gd name="connsiteY0" fmla="*/ 904930 h 923980"/>
              <a:gd name="connsiteX1" fmla="*/ 792956 w 3721894"/>
              <a:gd name="connsiteY1" fmla="*/ 752530 h 923980"/>
              <a:gd name="connsiteX2" fmla="*/ 1178719 w 3721894"/>
              <a:gd name="connsiteY2" fmla="*/ 492974 h 923980"/>
              <a:gd name="connsiteX3" fmla="*/ 1354932 w 3721894"/>
              <a:gd name="connsiteY3" fmla="*/ 369149 h 923980"/>
              <a:gd name="connsiteX4" fmla="*/ 1640681 w 3721894"/>
              <a:gd name="connsiteY4" fmla="*/ 138168 h 923980"/>
              <a:gd name="connsiteX5" fmla="*/ 2097881 w 3721894"/>
              <a:gd name="connsiteY5" fmla="*/ 55 h 923980"/>
              <a:gd name="connsiteX6" fmla="*/ 2555081 w 3721894"/>
              <a:gd name="connsiteY6" fmla="*/ 140549 h 923980"/>
              <a:gd name="connsiteX7" fmla="*/ 2828926 w 3721894"/>
              <a:gd name="connsiteY7" fmla="*/ 371531 h 923980"/>
              <a:gd name="connsiteX8" fmla="*/ 3298031 w 3721894"/>
              <a:gd name="connsiteY8" fmla="*/ 752530 h 923980"/>
              <a:gd name="connsiteX9" fmla="*/ 3721894 w 3721894"/>
              <a:gd name="connsiteY9" fmla="*/ 923980 h 923980"/>
              <a:gd name="connsiteX0" fmla="*/ 0 w 3756659"/>
              <a:gd name="connsiteY0" fmla="*/ 904930 h 936342"/>
              <a:gd name="connsiteX1" fmla="*/ 792956 w 3756659"/>
              <a:gd name="connsiteY1" fmla="*/ 752530 h 936342"/>
              <a:gd name="connsiteX2" fmla="*/ 1178719 w 3756659"/>
              <a:gd name="connsiteY2" fmla="*/ 492974 h 936342"/>
              <a:gd name="connsiteX3" fmla="*/ 1354932 w 3756659"/>
              <a:gd name="connsiteY3" fmla="*/ 369149 h 936342"/>
              <a:gd name="connsiteX4" fmla="*/ 1640681 w 3756659"/>
              <a:gd name="connsiteY4" fmla="*/ 138168 h 936342"/>
              <a:gd name="connsiteX5" fmla="*/ 2097881 w 3756659"/>
              <a:gd name="connsiteY5" fmla="*/ 55 h 936342"/>
              <a:gd name="connsiteX6" fmla="*/ 2555081 w 3756659"/>
              <a:gd name="connsiteY6" fmla="*/ 140549 h 936342"/>
              <a:gd name="connsiteX7" fmla="*/ 2828926 w 3756659"/>
              <a:gd name="connsiteY7" fmla="*/ 371531 h 936342"/>
              <a:gd name="connsiteX8" fmla="*/ 3298031 w 3756659"/>
              <a:gd name="connsiteY8" fmla="*/ 752530 h 936342"/>
              <a:gd name="connsiteX9" fmla="*/ 3721894 w 3756659"/>
              <a:gd name="connsiteY9" fmla="*/ 923980 h 936342"/>
              <a:gd name="connsiteX10" fmla="*/ 3732953 w 3756659"/>
              <a:gd name="connsiteY10" fmla="*/ 922787 h 936342"/>
              <a:gd name="connsiteX0" fmla="*/ 0 w 3751707"/>
              <a:gd name="connsiteY0" fmla="*/ 904930 h 1202187"/>
              <a:gd name="connsiteX1" fmla="*/ 792956 w 3751707"/>
              <a:gd name="connsiteY1" fmla="*/ 752530 h 1202187"/>
              <a:gd name="connsiteX2" fmla="*/ 1178719 w 3751707"/>
              <a:gd name="connsiteY2" fmla="*/ 492974 h 1202187"/>
              <a:gd name="connsiteX3" fmla="*/ 1354932 w 3751707"/>
              <a:gd name="connsiteY3" fmla="*/ 369149 h 1202187"/>
              <a:gd name="connsiteX4" fmla="*/ 1640681 w 3751707"/>
              <a:gd name="connsiteY4" fmla="*/ 138168 h 1202187"/>
              <a:gd name="connsiteX5" fmla="*/ 2097881 w 3751707"/>
              <a:gd name="connsiteY5" fmla="*/ 55 h 1202187"/>
              <a:gd name="connsiteX6" fmla="*/ 2555081 w 3751707"/>
              <a:gd name="connsiteY6" fmla="*/ 140549 h 1202187"/>
              <a:gd name="connsiteX7" fmla="*/ 2828926 w 3751707"/>
              <a:gd name="connsiteY7" fmla="*/ 371531 h 1202187"/>
              <a:gd name="connsiteX8" fmla="*/ 3298031 w 3751707"/>
              <a:gd name="connsiteY8" fmla="*/ 752530 h 1202187"/>
              <a:gd name="connsiteX9" fmla="*/ 3721894 w 3751707"/>
              <a:gd name="connsiteY9" fmla="*/ 923980 h 1202187"/>
              <a:gd name="connsiteX10" fmla="*/ 3713903 w 3751707"/>
              <a:gd name="connsiteY10" fmla="*/ 1202187 h 1202187"/>
              <a:gd name="connsiteX0" fmla="*/ 0 w 3879003"/>
              <a:gd name="connsiteY0" fmla="*/ 904930 h 1202187"/>
              <a:gd name="connsiteX1" fmla="*/ 792956 w 3879003"/>
              <a:gd name="connsiteY1" fmla="*/ 752530 h 1202187"/>
              <a:gd name="connsiteX2" fmla="*/ 1178719 w 3879003"/>
              <a:gd name="connsiteY2" fmla="*/ 492974 h 1202187"/>
              <a:gd name="connsiteX3" fmla="*/ 1354932 w 3879003"/>
              <a:gd name="connsiteY3" fmla="*/ 369149 h 1202187"/>
              <a:gd name="connsiteX4" fmla="*/ 1640681 w 3879003"/>
              <a:gd name="connsiteY4" fmla="*/ 138168 h 1202187"/>
              <a:gd name="connsiteX5" fmla="*/ 2097881 w 3879003"/>
              <a:gd name="connsiteY5" fmla="*/ 55 h 1202187"/>
              <a:gd name="connsiteX6" fmla="*/ 2555081 w 3879003"/>
              <a:gd name="connsiteY6" fmla="*/ 140549 h 1202187"/>
              <a:gd name="connsiteX7" fmla="*/ 2828926 w 3879003"/>
              <a:gd name="connsiteY7" fmla="*/ 371531 h 1202187"/>
              <a:gd name="connsiteX8" fmla="*/ 3298031 w 3879003"/>
              <a:gd name="connsiteY8" fmla="*/ 752530 h 1202187"/>
              <a:gd name="connsiteX9" fmla="*/ 3721894 w 3879003"/>
              <a:gd name="connsiteY9" fmla="*/ 923980 h 1202187"/>
              <a:gd name="connsiteX10" fmla="*/ 3879003 w 3879003"/>
              <a:gd name="connsiteY10" fmla="*/ 1202187 h 1202187"/>
              <a:gd name="connsiteX0" fmla="*/ 0 w 3758688"/>
              <a:gd name="connsiteY0" fmla="*/ 904930 h 1373637"/>
              <a:gd name="connsiteX1" fmla="*/ 792956 w 3758688"/>
              <a:gd name="connsiteY1" fmla="*/ 752530 h 1373637"/>
              <a:gd name="connsiteX2" fmla="*/ 1178719 w 3758688"/>
              <a:gd name="connsiteY2" fmla="*/ 492974 h 1373637"/>
              <a:gd name="connsiteX3" fmla="*/ 1354932 w 3758688"/>
              <a:gd name="connsiteY3" fmla="*/ 369149 h 1373637"/>
              <a:gd name="connsiteX4" fmla="*/ 1640681 w 3758688"/>
              <a:gd name="connsiteY4" fmla="*/ 138168 h 1373637"/>
              <a:gd name="connsiteX5" fmla="*/ 2097881 w 3758688"/>
              <a:gd name="connsiteY5" fmla="*/ 55 h 1373637"/>
              <a:gd name="connsiteX6" fmla="*/ 2555081 w 3758688"/>
              <a:gd name="connsiteY6" fmla="*/ 140549 h 1373637"/>
              <a:gd name="connsiteX7" fmla="*/ 2828926 w 3758688"/>
              <a:gd name="connsiteY7" fmla="*/ 371531 h 1373637"/>
              <a:gd name="connsiteX8" fmla="*/ 3298031 w 3758688"/>
              <a:gd name="connsiteY8" fmla="*/ 752530 h 1373637"/>
              <a:gd name="connsiteX9" fmla="*/ 3721894 w 3758688"/>
              <a:gd name="connsiteY9" fmla="*/ 923980 h 1373637"/>
              <a:gd name="connsiteX10" fmla="*/ 3739303 w 3758688"/>
              <a:gd name="connsiteY10" fmla="*/ 1373637 h 1373637"/>
              <a:gd name="connsiteX0" fmla="*/ 0 w 3758688"/>
              <a:gd name="connsiteY0" fmla="*/ 904930 h 1373637"/>
              <a:gd name="connsiteX1" fmla="*/ 792956 w 3758688"/>
              <a:gd name="connsiteY1" fmla="*/ 752530 h 1373637"/>
              <a:gd name="connsiteX2" fmla="*/ 1178719 w 3758688"/>
              <a:gd name="connsiteY2" fmla="*/ 492974 h 1373637"/>
              <a:gd name="connsiteX3" fmla="*/ 1354932 w 3758688"/>
              <a:gd name="connsiteY3" fmla="*/ 369149 h 1373637"/>
              <a:gd name="connsiteX4" fmla="*/ 1640681 w 3758688"/>
              <a:gd name="connsiteY4" fmla="*/ 138168 h 1373637"/>
              <a:gd name="connsiteX5" fmla="*/ 2097881 w 3758688"/>
              <a:gd name="connsiteY5" fmla="*/ 55 h 1373637"/>
              <a:gd name="connsiteX6" fmla="*/ 2555081 w 3758688"/>
              <a:gd name="connsiteY6" fmla="*/ 140549 h 1373637"/>
              <a:gd name="connsiteX7" fmla="*/ 2828926 w 3758688"/>
              <a:gd name="connsiteY7" fmla="*/ 371531 h 1373637"/>
              <a:gd name="connsiteX8" fmla="*/ 3298031 w 3758688"/>
              <a:gd name="connsiteY8" fmla="*/ 752530 h 1373637"/>
              <a:gd name="connsiteX9" fmla="*/ 3721894 w 3758688"/>
              <a:gd name="connsiteY9" fmla="*/ 923980 h 1373637"/>
              <a:gd name="connsiteX10" fmla="*/ 3739303 w 3758688"/>
              <a:gd name="connsiteY10" fmla="*/ 1373637 h 1373637"/>
              <a:gd name="connsiteX11" fmla="*/ 0 w 3758688"/>
              <a:gd name="connsiteY11" fmla="*/ 904930 h 1373637"/>
              <a:gd name="connsiteX0" fmla="*/ 0 w 3758688"/>
              <a:gd name="connsiteY0" fmla="*/ 904930 h 1373637"/>
              <a:gd name="connsiteX1" fmla="*/ 792956 w 3758688"/>
              <a:gd name="connsiteY1" fmla="*/ 752530 h 1373637"/>
              <a:gd name="connsiteX2" fmla="*/ 1178719 w 3758688"/>
              <a:gd name="connsiteY2" fmla="*/ 492974 h 1373637"/>
              <a:gd name="connsiteX3" fmla="*/ 1354932 w 3758688"/>
              <a:gd name="connsiteY3" fmla="*/ 369149 h 1373637"/>
              <a:gd name="connsiteX4" fmla="*/ 1640681 w 3758688"/>
              <a:gd name="connsiteY4" fmla="*/ 138168 h 1373637"/>
              <a:gd name="connsiteX5" fmla="*/ 2097881 w 3758688"/>
              <a:gd name="connsiteY5" fmla="*/ 55 h 1373637"/>
              <a:gd name="connsiteX6" fmla="*/ 2555081 w 3758688"/>
              <a:gd name="connsiteY6" fmla="*/ 140549 h 1373637"/>
              <a:gd name="connsiteX7" fmla="*/ 2828926 w 3758688"/>
              <a:gd name="connsiteY7" fmla="*/ 371531 h 1373637"/>
              <a:gd name="connsiteX8" fmla="*/ 3298031 w 3758688"/>
              <a:gd name="connsiteY8" fmla="*/ 752530 h 1373637"/>
              <a:gd name="connsiteX9" fmla="*/ 3721894 w 3758688"/>
              <a:gd name="connsiteY9" fmla="*/ 923980 h 1373637"/>
              <a:gd name="connsiteX10" fmla="*/ 3739303 w 3758688"/>
              <a:gd name="connsiteY10" fmla="*/ 1373637 h 1373637"/>
              <a:gd name="connsiteX11" fmla="*/ 1072303 w 3758688"/>
              <a:gd name="connsiteY11" fmla="*/ 1043437 h 1373637"/>
              <a:gd name="connsiteX12" fmla="*/ 0 w 3758688"/>
              <a:gd name="connsiteY12" fmla="*/ 904930 h 1373637"/>
              <a:gd name="connsiteX0" fmla="*/ 0 w 3758688"/>
              <a:gd name="connsiteY0" fmla="*/ 904930 h 1373637"/>
              <a:gd name="connsiteX1" fmla="*/ 792956 w 3758688"/>
              <a:gd name="connsiteY1" fmla="*/ 752530 h 1373637"/>
              <a:gd name="connsiteX2" fmla="*/ 1178719 w 3758688"/>
              <a:gd name="connsiteY2" fmla="*/ 492974 h 1373637"/>
              <a:gd name="connsiteX3" fmla="*/ 1354932 w 3758688"/>
              <a:gd name="connsiteY3" fmla="*/ 369149 h 1373637"/>
              <a:gd name="connsiteX4" fmla="*/ 1640681 w 3758688"/>
              <a:gd name="connsiteY4" fmla="*/ 138168 h 1373637"/>
              <a:gd name="connsiteX5" fmla="*/ 2097881 w 3758688"/>
              <a:gd name="connsiteY5" fmla="*/ 55 h 1373637"/>
              <a:gd name="connsiteX6" fmla="*/ 2555081 w 3758688"/>
              <a:gd name="connsiteY6" fmla="*/ 140549 h 1373637"/>
              <a:gd name="connsiteX7" fmla="*/ 2828926 w 3758688"/>
              <a:gd name="connsiteY7" fmla="*/ 371531 h 1373637"/>
              <a:gd name="connsiteX8" fmla="*/ 3298031 w 3758688"/>
              <a:gd name="connsiteY8" fmla="*/ 752530 h 1373637"/>
              <a:gd name="connsiteX9" fmla="*/ 3721894 w 3758688"/>
              <a:gd name="connsiteY9" fmla="*/ 923980 h 1373637"/>
              <a:gd name="connsiteX10" fmla="*/ 3739303 w 3758688"/>
              <a:gd name="connsiteY10" fmla="*/ 1373637 h 1373637"/>
              <a:gd name="connsiteX11" fmla="*/ 11853 w 3758688"/>
              <a:gd name="connsiteY11" fmla="*/ 1132337 h 1373637"/>
              <a:gd name="connsiteX12" fmla="*/ 0 w 3758688"/>
              <a:gd name="connsiteY12" fmla="*/ 904930 h 1373637"/>
              <a:gd name="connsiteX0" fmla="*/ 0 w 3758688"/>
              <a:gd name="connsiteY0" fmla="*/ 904930 h 1373637"/>
              <a:gd name="connsiteX1" fmla="*/ 792956 w 3758688"/>
              <a:gd name="connsiteY1" fmla="*/ 752530 h 1373637"/>
              <a:gd name="connsiteX2" fmla="*/ 1178719 w 3758688"/>
              <a:gd name="connsiteY2" fmla="*/ 492974 h 1373637"/>
              <a:gd name="connsiteX3" fmla="*/ 1354932 w 3758688"/>
              <a:gd name="connsiteY3" fmla="*/ 369149 h 1373637"/>
              <a:gd name="connsiteX4" fmla="*/ 1640681 w 3758688"/>
              <a:gd name="connsiteY4" fmla="*/ 138168 h 1373637"/>
              <a:gd name="connsiteX5" fmla="*/ 2097881 w 3758688"/>
              <a:gd name="connsiteY5" fmla="*/ 55 h 1373637"/>
              <a:gd name="connsiteX6" fmla="*/ 2555081 w 3758688"/>
              <a:gd name="connsiteY6" fmla="*/ 140549 h 1373637"/>
              <a:gd name="connsiteX7" fmla="*/ 2828926 w 3758688"/>
              <a:gd name="connsiteY7" fmla="*/ 371531 h 1373637"/>
              <a:gd name="connsiteX8" fmla="*/ 3298031 w 3758688"/>
              <a:gd name="connsiteY8" fmla="*/ 752530 h 1373637"/>
              <a:gd name="connsiteX9" fmla="*/ 3721894 w 3758688"/>
              <a:gd name="connsiteY9" fmla="*/ 923980 h 1373637"/>
              <a:gd name="connsiteX10" fmla="*/ 3739303 w 3758688"/>
              <a:gd name="connsiteY10" fmla="*/ 1373637 h 1373637"/>
              <a:gd name="connsiteX11" fmla="*/ 11853 w 3758688"/>
              <a:gd name="connsiteY11" fmla="*/ 1132337 h 1373637"/>
              <a:gd name="connsiteX12" fmla="*/ 0 w 3758688"/>
              <a:gd name="connsiteY12" fmla="*/ 904930 h 1373637"/>
              <a:gd name="connsiteX0" fmla="*/ 0 w 3747979"/>
              <a:gd name="connsiteY0" fmla="*/ 904930 h 1208537"/>
              <a:gd name="connsiteX1" fmla="*/ 792956 w 3747979"/>
              <a:gd name="connsiteY1" fmla="*/ 752530 h 1208537"/>
              <a:gd name="connsiteX2" fmla="*/ 1178719 w 3747979"/>
              <a:gd name="connsiteY2" fmla="*/ 492974 h 1208537"/>
              <a:gd name="connsiteX3" fmla="*/ 1354932 w 3747979"/>
              <a:gd name="connsiteY3" fmla="*/ 369149 h 1208537"/>
              <a:gd name="connsiteX4" fmla="*/ 1640681 w 3747979"/>
              <a:gd name="connsiteY4" fmla="*/ 138168 h 1208537"/>
              <a:gd name="connsiteX5" fmla="*/ 2097881 w 3747979"/>
              <a:gd name="connsiteY5" fmla="*/ 55 h 1208537"/>
              <a:gd name="connsiteX6" fmla="*/ 2555081 w 3747979"/>
              <a:gd name="connsiteY6" fmla="*/ 140549 h 1208537"/>
              <a:gd name="connsiteX7" fmla="*/ 2828926 w 3747979"/>
              <a:gd name="connsiteY7" fmla="*/ 371531 h 1208537"/>
              <a:gd name="connsiteX8" fmla="*/ 3298031 w 3747979"/>
              <a:gd name="connsiteY8" fmla="*/ 752530 h 1208537"/>
              <a:gd name="connsiteX9" fmla="*/ 3721894 w 3747979"/>
              <a:gd name="connsiteY9" fmla="*/ 923980 h 1208537"/>
              <a:gd name="connsiteX10" fmla="*/ 3694853 w 3747979"/>
              <a:gd name="connsiteY10" fmla="*/ 1208537 h 1208537"/>
              <a:gd name="connsiteX11" fmla="*/ 11853 w 3747979"/>
              <a:gd name="connsiteY11" fmla="*/ 1132337 h 1208537"/>
              <a:gd name="connsiteX12" fmla="*/ 0 w 3747979"/>
              <a:gd name="connsiteY12" fmla="*/ 904930 h 1208537"/>
              <a:gd name="connsiteX0" fmla="*/ 0 w 4264418"/>
              <a:gd name="connsiteY0" fmla="*/ 904930 h 1210155"/>
              <a:gd name="connsiteX1" fmla="*/ 792956 w 4264418"/>
              <a:gd name="connsiteY1" fmla="*/ 752530 h 1210155"/>
              <a:gd name="connsiteX2" fmla="*/ 1178719 w 4264418"/>
              <a:gd name="connsiteY2" fmla="*/ 492974 h 1210155"/>
              <a:gd name="connsiteX3" fmla="*/ 1354932 w 4264418"/>
              <a:gd name="connsiteY3" fmla="*/ 369149 h 1210155"/>
              <a:gd name="connsiteX4" fmla="*/ 1640681 w 4264418"/>
              <a:gd name="connsiteY4" fmla="*/ 138168 h 1210155"/>
              <a:gd name="connsiteX5" fmla="*/ 2097881 w 4264418"/>
              <a:gd name="connsiteY5" fmla="*/ 55 h 1210155"/>
              <a:gd name="connsiteX6" fmla="*/ 2555081 w 4264418"/>
              <a:gd name="connsiteY6" fmla="*/ 140549 h 1210155"/>
              <a:gd name="connsiteX7" fmla="*/ 2828926 w 4264418"/>
              <a:gd name="connsiteY7" fmla="*/ 371531 h 1210155"/>
              <a:gd name="connsiteX8" fmla="*/ 3298031 w 4264418"/>
              <a:gd name="connsiteY8" fmla="*/ 752530 h 1210155"/>
              <a:gd name="connsiteX9" fmla="*/ 3721894 w 4264418"/>
              <a:gd name="connsiteY9" fmla="*/ 923980 h 1210155"/>
              <a:gd name="connsiteX10" fmla="*/ 3694853 w 4264418"/>
              <a:gd name="connsiteY10" fmla="*/ 1208537 h 1210155"/>
              <a:gd name="connsiteX11" fmla="*/ 11853 w 4264418"/>
              <a:gd name="connsiteY11" fmla="*/ 1132337 h 1210155"/>
              <a:gd name="connsiteX12" fmla="*/ 0 w 4264418"/>
              <a:gd name="connsiteY12" fmla="*/ 904930 h 1210155"/>
              <a:gd name="connsiteX0" fmla="*/ 0 w 3754630"/>
              <a:gd name="connsiteY0" fmla="*/ 904930 h 1211786"/>
              <a:gd name="connsiteX1" fmla="*/ 792956 w 3754630"/>
              <a:gd name="connsiteY1" fmla="*/ 752530 h 1211786"/>
              <a:gd name="connsiteX2" fmla="*/ 1178719 w 3754630"/>
              <a:gd name="connsiteY2" fmla="*/ 492974 h 1211786"/>
              <a:gd name="connsiteX3" fmla="*/ 1354932 w 3754630"/>
              <a:gd name="connsiteY3" fmla="*/ 369149 h 1211786"/>
              <a:gd name="connsiteX4" fmla="*/ 1640681 w 3754630"/>
              <a:gd name="connsiteY4" fmla="*/ 138168 h 1211786"/>
              <a:gd name="connsiteX5" fmla="*/ 2097881 w 3754630"/>
              <a:gd name="connsiteY5" fmla="*/ 55 h 1211786"/>
              <a:gd name="connsiteX6" fmla="*/ 2555081 w 3754630"/>
              <a:gd name="connsiteY6" fmla="*/ 140549 h 1211786"/>
              <a:gd name="connsiteX7" fmla="*/ 2828926 w 3754630"/>
              <a:gd name="connsiteY7" fmla="*/ 371531 h 1211786"/>
              <a:gd name="connsiteX8" fmla="*/ 3298031 w 3754630"/>
              <a:gd name="connsiteY8" fmla="*/ 752530 h 1211786"/>
              <a:gd name="connsiteX9" fmla="*/ 3721894 w 3754630"/>
              <a:gd name="connsiteY9" fmla="*/ 923980 h 1211786"/>
              <a:gd name="connsiteX10" fmla="*/ 3694853 w 3754630"/>
              <a:gd name="connsiteY10" fmla="*/ 1208537 h 1211786"/>
              <a:gd name="connsiteX11" fmla="*/ 11853 w 3754630"/>
              <a:gd name="connsiteY11" fmla="*/ 1132337 h 1211786"/>
              <a:gd name="connsiteX12" fmla="*/ 0 w 3754630"/>
              <a:gd name="connsiteY12" fmla="*/ 904930 h 1211786"/>
              <a:gd name="connsiteX0" fmla="*/ 0 w 3768348"/>
              <a:gd name="connsiteY0" fmla="*/ 904930 h 1215702"/>
              <a:gd name="connsiteX1" fmla="*/ 792956 w 3768348"/>
              <a:gd name="connsiteY1" fmla="*/ 752530 h 1215702"/>
              <a:gd name="connsiteX2" fmla="*/ 1178719 w 3768348"/>
              <a:gd name="connsiteY2" fmla="*/ 492974 h 1215702"/>
              <a:gd name="connsiteX3" fmla="*/ 1354932 w 3768348"/>
              <a:gd name="connsiteY3" fmla="*/ 369149 h 1215702"/>
              <a:gd name="connsiteX4" fmla="*/ 1640681 w 3768348"/>
              <a:gd name="connsiteY4" fmla="*/ 138168 h 1215702"/>
              <a:gd name="connsiteX5" fmla="*/ 2097881 w 3768348"/>
              <a:gd name="connsiteY5" fmla="*/ 55 h 1215702"/>
              <a:gd name="connsiteX6" fmla="*/ 2555081 w 3768348"/>
              <a:gd name="connsiteY6" fmla="*/ 140549 h 1215702"/>
              <a:gd name="connsiteX7" fmla="*/ 2828926 w 3768348"/>
              <a:gd name="connsiteY7" fmla="*/ 371531 h 1215702"/>
              <a:gd name="connsiteX8" fmla="*/ 3298031 w 3768348"/>
              <a:gd name="connsiteY8" fmla="*/ 752530 h 1215702"/>
              <a:gd name="connsiteX9" fmla="*/ 3721894 w 3768348"/>
              <a:gd name="connsiteY9" fmla="*/ 923980 h 1215702"/>
              <a:gd name="connsiteX10" fmla="*/ 3694853 w 3768348"/>
              <a:gd name="connsiteY10" fmla="*/ 1208537 h 1215702"/>
              <a:gd name="connsiteX11" fmla="*/ 11853 w 3768348"/>
              <a:gd name="connsiteY11" fmla="*/ 1132337 h 1215702"/>
              <a:gd name="connsiteX12" fmla="*/ 0 w 3768348"/>
              <a:gd name="connsiteY12" fmla="*/ 904930 h 1215702"/>
              <a:gd name="connsiteX0" fmla="*/ 0 w 3768348"/>
              <a:gd name="connsiteY0" fmla="*/ 904930 h 1144107"/>
              <a:gd name="connsiteX1" fmla="*/ 792956 w 3768348"/>
              <a:gd name="connsiteY1" fmla="*/ 752530 h 1144107"/>
              <a:gd name="connsiteX2" fmla="*/ 1178719 w 3768348"/>
              <a:gd name="connsiteY2" fmla="*/ 492974 h 1144107"/>
              <a:gd name="connsiteX3" fmla="*/ 1354932 w 3768348"/>
              <a:gd name="connsiteY3" fmla="*/ 369149 h 1144107"/>
              <a:gd name="connsiteX4" fmla="*/ 1640681 w 3768348"/>
              <a:gd name="connsiteY4" fmla="*/ 138168 h 1144107"/>
              <a:gd name="connsiteX5" fmla="*/ 2097881 w 3768348"/>
              <a:gd name="connsiteY5" fmla="*/ 55 h 1144107"/>
              <a:gd name="connsiteX6" fmla="*/ 2555081 w 3768348"/>
              <a:gd name="connsiteY6" fmla="*/ 140549 h 1144107"/>
              <a:gd name="connsiteX7" fmla="*/ 2828926 w 3768348"/>
              <a:gd name="connsiteY7" fmla="*/ 371531 h 1144107"/>
              <a:gd name="connsiteX8" fmla="*/ 3298031 w 3768348"/>
              <a:gd name="connsiteY8" fmla="*/ 752530 h 1144107"/>
              <a:gd name="connsiteX9" fmla="*/ 3721894 w 3768348"/>
              <a:gd name="connsiteY9" fmla="*/ 923980 h 1144107"/>
              <a:gd name="connsiteX10" fmla="*/ 3694853 w 3768348"/>
              <a:gd name="connsiteY10" fmla="*/ 1106937 h 1144107"/>
              <a:gd name="connsiteX11" fmla="*/ 11853 w 3768348"/>
              <a:gd name="connsiteY11" fmla="*/ 1132337 h 1144107"/>
              <a:gd name="connsiteX12" fmla="*/ 0 w 3768348"/>
              <a:gd name="connsiteY12" fmla="*/ 904930 h 1144107"/>
              <a:gd name="connsiteX0" fmla="*/ 7197 w 4003044"/>
              <a:gd name="connsiteY0" fmla="*/ 904930 h 1111756"/>
              <a:gd name="connsiteX1" fmla="*/ 800153 w 4003044"/>
              <a:gd name="connsiteY1" fmla="*/ 752530 h 1111756"/>
              <a:gd name="connsiteX2" fmla="*/ 1185916 w 4003044"/>
              <a:gd name="connsiteY2" fmla="*/ 492974 h 1111756"/>
              <a:gd name="connsiteX3" fmla="*/ 1362129 w 4003044"/>
              <a:gd name="connsiteY3" fmla="*/ 369149 h 1111756"/>
              <a:gd name="connsiteX4" fmla="*/ 1647878 w 4003044"/>
              <a:gd name="connsiteY4" fmla="*/ 138168 h 1111756"/>
              <a:gd name="connsiteX5" fmla="*/ 2105078 w 4003044"/>
              <a:gd name="connsiteY5" fmla="*/ 55 h 1111756"/>
              <a:gd name="connsiteX6" fmla="*/ 2562278 w 4003044"/>
              <a:gd name="connsiteY6" fmla="*/ 140549 h 1111756"/>
              <a:gd name="connsiteX7" fmla="*/ 2836123 w 4003044"/>
              <a:gd name="connsiteY7" fmla="*/ 371531 h 1111756"/>
              <a:gd name="connsiteX8" fmla="*/ 3305228 w 4003044"/>
              <a:gd name="connsiteY8" fmla="*/ 752530 h 1111756"/>
              <a:gd name="connsiteX9" fmla="*/ 3729091 w 4003044"/>
              <a:gd name="connsiteY9" fmla="*/ 923980 h 1111756"/>
              <a:gd name="connsiteX10" fmla="*/ 3702050 w 4003044"/>
              <a:gd name="connsiteY10" fmla="*/ 1106937 h 1111756"/>
              <a:gd name="connsiteX11" fmla="*/ 0 w 4003044"/>
              <a:gd name="connsiteY11" fmla="*/ 1049787 h 1111756"/>
              <a:gd name="connsiteX12" fmla="*/ 7197 w 4003044"/>
              <a:gd name="connsiteY12" fmla="*/ 904930 h 111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03044" h="1111756">
                <a:moveTo>
                  <a:pt x="7197" y="904930"/>
                </a:moveTo>
                <a:cubicBezTo>
                  <a:pt x="350493" y="904136"/>
                  <a:pt x="603700" y="873576"/>
                  <a:pt x="800153" y="752530"/>
                </a:cubicBezTo>
                <a:cubicBezTo>
                  <a:pt x="996606" y="631484"/>
                  <a:pt x="1092253" y="556871"/>
                  <a:pt x="1185916" y="492974"/>
                </a:cubicBezTo>
                <a:cubicBezTo>
                  <a:pt x="1279579" y="429077"/>
                  <a:pt x="1285135" y="428283"/>
                  <a:pt x="1362129" y="369149"/>
                </a:cubicBezTo>
                <a:cubicBezTo>
                  <a:pt x="1439123" y="310015"/>
                  <a:pt x="1504209" y="236196"/>
                  <a:pt x="1647878" y="138168"/>
                </a:cubicBezTo>
                <a:cubicBezTo>
                  <a:pt x="1791547" y="40140"/>
                  <a:pt x="1860603" y="2833"/>
                  <a:pt x="2105078" y="55"/>
                </a:cubicBezTo>
                <a:cubicBezTo>
                  <a:pt x="2349553" y="-2723"/>
                  <a:pt x="2503937" y="100861"/>
                  <a:pt x="2562278" y="140549"/>
                </a:cubicBezTo>
                <a:cubicBezTo>
                  <a:pt x="2620619" y="180237"/>
                  <a:pt x="2771035" y="313190"/>
                  <a:pt x="2836123" y="371531"/>
                </a:cubicBezTo>
                <a:cubicBezTo>
                  <a:pt x="2901211" y="429872"/>
                  <a:pt x="3087343" y="624736"/>
                  <a:pt x="3305228" y="752530"/>
                </a:cubicBezTo>
                <a:cubicBezTo>
                  <a:pt x="3523113" y="880324"/>
                  <a:pt x="3689404" y="903343"/>
                  <a:pt x="3729091" y="923980"/>
                </a:cubicBezTo>
                <a:cubicBezTo>
                  <a:pt x="3801578" y="952356"/>
                  <a:pt x="4323565" y="1085969"/>
                  <a:pt x="3702050" y="1106937"/>
                </a:cubicBezTo>
                <a:cubicBezTo>
                  <a:pt x="3080535" y="1127905"/>
                  <a:pt x="1227667" y="1075187"/>
                  <a:pt x="0" y="1049787"/>
                </a:cubicBezTo>
                <a:lnTo>
                  <a:pt x="7197" y="904930"/>
                </a:lnTo>
                <a:close/>
              </a:path>
            </a:pathLst>
          </a:custGeom>
          <a:solidFill>
            <a:srgbClr val="C3E1FD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131" dirty="0">
              <a:solidFill>
                <a:prstClr val="white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6" name="フリーフォーム 5"/>
          <p:cNvSpPr/>
          <p:nvPr/>
        </p:nvSpPr>
        <p:spPr>
          <a:xfrm>
            <a:off x="1499046" y="865129"/>
            <a:ext cx="9814627" cy="2510471"/>
          </a:xfrm>
          <a:custGeom>
            <a:avLst/>
            <a:gdLst>
              <a:gd name="connsiteX0" fmla="*/ 0 w 3729038"/>
              <a:gd name="connsiteY0" fmla="*/ 895468 h 924043"/>
              <a:gd name="connsiteX1" fmla="*/ 790575 w 3729038"/>
              <a:gd name="connsiteY1" fmla="*/ 771643 h 924043"/>
              <a:gd name="connsiteX2" fmla="*/ 1166813 w 3729038"/>
              <a:gd name="connsiteY2" fmla="*/ 504943 h 924043"/>
              <a:gd name="connsiteX3" fmla="*/ 1366838 w 3729038"/>
              <a:gd name="connsiteY3" fmla="*/ 381118 h 924043"/>
              <a:gd name="connsiteX4" fmla="*/ 1638300 w 3729038"/>
              <a:gd name="connsiteY4" fmla="*/ 138231 h 924043"/>
              <a:gd name="connsiteX5" fmla="*/ 2105025 w 3729038"/>
              <a:gd name="connsiteY5" fmla="*/ 118 h 924043"/>
              <a:gd name="connsiteX6" fmla="*/ 2562225 w 3729038"/>
              <a:gd name="connsiteY6" fmla="*/ 119181 h 924043"/>
              <a:gd name="connsiteX7" fmla="*/ 2843213 w 3729038"/>
              <a:gd name="connsiteY7" fmla="*/ 366831 h 924043"/>
              <a:gd name="connsiteX8" fmla="*/ 3305175 w 3729038"/>
              <a:gd name="connsiteY8" fmla="*/ 752593 h 924043"/>
              <a:gd name="connsiteX9" fmla="*/ 3729038 w 3729038"/>
              <a:gd name="connsiteY9" fmla="*/ 924043 h 924043"/>
              <a:gd name="connsiteX0" fmla="*/ 0 w 3729038"/>
              <a:gd name="connsiteY0" fmla="*/ 895468 h 924043"/>
              <a:gd name="connsiteX1" fmla="*/ 790575 w 3729038"/>
              <a:gd name="connsiteY1" fmla="*/ 771643 h 924043"/>
              <a:gd name="connsiteX2" fmla="*/ 1166813 w 3729038"/>
              <a:gd name="connsiteY2" fmla="*/ 504943 h 924043"/>
              <a:gd name="connsiteX3" fmla="*/ 1362076 w 3729038"/>
              <a:gd name="connsiteY3" fmla="*/ 369212 h 924043"/>
              <a:gd name="connsiteX4" fmla="*/ 1638300 w 3729038"/>
              <a:gd name="connsiteY4" fmla="*/ 138231 h 924043"/>
              <a:gd name="connsiteX5" fmla="*/ 2105025 w 3729038"/>
              <a:gd name="connsiteY5" fmla="*/ 118 h 924043"/>
              <a:gd name="connsiteX6" fmla="*/ 2562225 w 3729038"/>
              <a:gd name="connsiteY6" fmla="*/ 119181 h 924043"/>
              <a:gd name="connsiteX7" fmla="*/ 2843213 w 3729038"/>
              <a:gd name="connsiteY7" fmla="*/ 366831 h 924043"/>
              <a:gd name="connsiteX8" fmla="*/ 3305175 w 3729038"/>
              <a:gd name="connsiteY8" fmla="*/ 752593 h 924043"/>
              <a:gd name="connsiteX9" fmla="*/ 3729038 w 3729038"/>
              <a:gd name="connsiteY9" fmla="*/ 924043 h 924043"/>
              <a:gd name="connsiteX0" fmla="*/ 0 w 3729038"/>
              <a:gd name="connsiteY0" fmla="*/ 895468 h 924043"/>
              <a:gd name="connsiteX1" fmla="*/ 790575 w 3729038"/>
              <a:gd name="connsiteY1" fmla="*/ 771643 h 924043"/>
              <a:gd name="connsiteX2" fmla="*/ 1166813 w 3729038"/>
              <a:gd name="connsiteY2" fmla="*/ 504943 h 924043"/>
              <a:gd name="connsiteX3" fmla="*/ 1362076 w 3729038"/>
              <a:gd name="connsiteY3" fmla="*/ 369212 h 924043"/>
              <a:gd name="connsiteX4" fmla="*/ 1647825 w 3729038"/>
              <a:gd name="connsiteY4" fmla="*/ 138231 h 924043"/>
              <a:gd name="connsiteX5" fmla="*/ 2105025 w 3729038"/>
              <a:gd name="connsiteY5" fmla="*/ 118 h 924043"/>
              <a:gd name="connsiteX6" fmla="*/ 2562225 w 3729038"/>
              <a:gd name="connsiteY6" fmla="*/ 119181 h 924043"/>
              <a:gd name="connsiteX7" fmla="*/ 2843213 w 3729038"/>
              <a:gd name="connsiteY7" fmla="*/ 366831 h 924043"/>
              <a:gd name="connsiteX8" fmla="*/ 3305175 w 3729038"/>
              <a:gd name="connsiteY8" fmla="*/ 752593 h 924043"/>
              <a:gd name="connsiteX9" fmla="*/ 3729038 w 3729038"/>
              <a:gd name="connsiteY9" fmla="*/ 924043 h 924043"/>
              <a:gd name="connsiteX0" fmla="*/ 0 w 3729038"/>
              <a:gd name="connsiteY0" fmla="*/ 895468 h 924043"/>
              <a:gd name="connsiteX1" fmla="*/ 790575 w 3729038"/>
              <a:gd name="connsiteY1" fmla="*/ 771643 h 924043"/>
              <a:gd name="connsiteX2" fmla="*/ 1166813 w 3729038"/>
              <a:gd name="connsiteY2" fmla="*/ 504943 h 924043"/>
              <a:gd name="connsiteX3" fmla="*/ 1362076 w 3729038"/>
              <a:gd name="connsiteY3" fmla="*/ 369212 h 924043"/>
              <a:gd name="connsiteX4" fmla="*/ 1647825 w 3729038"/>
              <a:gd name="connsiteY4" fmla="*/ 138231 h 924043"/>
              <a:gd name="connsiteX5" fmla="*/ 2105025 w 3729038"/>
              <a:gd name="connsiteY5" fmla="*/ 118 h 924043"/>
              <a:gd name="connsiteX6" fmla="*/ 2562225 w 3729038"/>
              <a:gd name="connsiteY6" fmla="*/ 119181 h 924043"/>
              <a:gd name="connsiteX7" fmla="*/ 2843213 w 3729038"/>
              <a:gd name="connsiteY7" fmla="*/ 366831 h 924043"/>
              <a:gd name="connsiteX8" fmla="*/ 3305175 w 3729038"/>
              <a:gd name="connsiteY8" fmla="*/ 752593 h 924043"/>
              <a:gd name="connsiteX9" fmla="*/ 3729038 w 3729038"/>
              <a:gd name="connsiteY9" fmla="*/ 924043 h 924043"/>
              <a:gd name="connsiteX0" fmla="*/ 0 w 3729038"/>
              <a:gd name="connsiteY0" fmla="*/ 895517 h 924092"/>
              <a:gd name="connsiteX1" fmla="*/ 790575 w 3729038"/>
              <a:gd name="connsiteY1" fmla="*/ 771692 h 924092"/>
              <a:gd name="connsiteX2" fmla="*/ 1166813 w 3729038"/>
              <a:gd name="connsiteY2" fmla="*/ 504992 h 924092"/>
              <a:gd name="connsiteX3" fmla="*/ 1362076 w 3729038"/>
              <a:gd name="connsiteY3" fmla="*/ 369261 h 924092"/>
              <a:gd name="connsiteX4" fmla="*/ 1647825 w 3729038"/>
              <a:gd name="connsiteY4" fmla="*/ 138280 h 924092"/>
              <a:gd name="connsiteX5" fmla="*/ 2105025 w 3729038"/>
              <a:gd name="connsiteY5" fmla="*/ 167 h 924092"/>
              <a:gd name="connsiteX6" fmla="*/ 2562225 w 3729038"/>
              <a:gd name="connsiteY6" fmla="*/ 119230 h 924092"/>
              <a:gd name="connsiteX7" fmla="*/ 2843213 w 3729038"/>
              <a:gd name="connsiteY7" fmla="*/ 366880 h 924092"/>
              <a:gd name="connsiteX8" fmla="*/ 3305175 w 3729038"/>
              <a:gd name="connsiteY8" fmla="*/ 752642 h 924092"/>
              <a:gd name="connsiteX9" fmla="*/ 3729038 w 3729038"/>
              <a:gd name="connsiteY9" fmla="*/ 924092 h 924092"/>
              <a:gd name="connsiteX0" fmla="*/ 0 w 3729038"/>
              <a:gd name="connsiteY0" fmla="*/ 895353 h 923928"/>
              <a:gd name="connsiteX1" fmla="*/ 790575 w 3729038"/>
              <a:gd name="connsiteY1" fmla="*/ 771528 h 923928"/>
              <a:gd name="connsiteX2" fmla="*/ 1166813 w 3729038"/>
              <a:gd name="connsiteY2" fmla="*/ 504828 h 923928"/>
              <a:gd name="connsiteX3" fmla="*/ 1362076 w 3729038"/>
              <a:gd name="connsiteY3" fmla="*/ 369097 h 923928"/>
              <a:gd name="connsiteX4" fmla="*/ 1647825 w 3729038"/>
              <a:gd name="connsiteY4" fmla="*/ 138116 h 923928"/>
              <a:gd name="connsiteX5" fmla="*/ 2105025 w 3729038"/>
              <a:gd name="connsiteY5" fmla="*/ 3 h 923928"/>
              <a:gd name="connsiteX6" fmla="*/ 2562225 w 3729038"/>
              <a:gd name="connsiteY6" fmla="*/ 140497 h 923928"/>
              <a:gd name="connsiteX7" fmla="*/ 2843213 w 3729038"/>
              <a:gd name="connsiteY7" fmla="*/ 366716 h 923928"/>
              <a:gd name="connsiteX8" fmla="*/ 3305175 w 3729038"/>
              <a:gd name="connsiteY8" fmla="*/ 752478 h 923928"/>
              <a:gd name="connsiteX9" fmla="*/ 3729038 w 3729038"/>
              <a:gd name="connsiteY9" fmla="*/ 923928 h 923928"/>
              <a:gd name="connsiteX0" fmla="*/ 0 w 3729038"/>
              <a:gd name="connsiteY0" fmla="*/ 895353 h 923928"/>
              <a:gd name="connsiteX1" fmla="*/ 790575 w 3729038"/>
              <a:gd name="connsiteY1" fmla="*/ 771528 h 923928"/>
              <a:gd name="connsiteX2" fmla="*/ 1166813 w 3729038"/>
              <a:gd name="connsiteY2" fmla="*/ 504828 h 923928"/>
              <a:gd name="connsiteX3" fmla="*/ 1362076 w 3729038"/>
              <a:gd name="connsiteY3" fmla="*/ 369097 h 923928"/>
              <a:gd name="connsiteX4" fmla="*/ 1647825 w 3729038"/>
              <a:gd name="connsiteY4" fmla="*/ 138116 h 923928"/>
              <a:gd name="connsiteX5" fmla="*/ 2105025 w 3729038"/>
              <a:gd name="connsiteY5" fmla="*/ 3 h 923928"/>
              <a:gd name="connsiteX6" fmla="*/ 2562225 w 3729038"/>
              <a:gd name="connsiteY6" fmla="*/ 140497 h 923928"/>
              <a:gd name="connsiteX7" fmla="*/ 2836070 w 3729038"/>
              <a:gd name="connsiteY7" fmla="*/ 371479 h 923928"/>
              <a:gd name="connsiteX8" fmla="*/ 3305175 w 3729038"/>
              <a:gd name="connsiteY8" fmla="*/ 752478 h 923928"/>
              <a:gd name="connsiteX9" fmla="*/ 3729038 w 3729038"/>
              <a:gd name="connsiteY9" fmla="*/ 923928 h 923928"/>
              <a:gd name="connsiteX0" fmla="*/ 0 w 3729038"/>
              <a:gd name="connsiteY0" fmla="*/ 895353 h 923928"/>
              <a:gd name="connsiteX1" fmla="*/ 790575 w 3729038"/>
              <a:gd name="connsiteY1" fmla="*/ 771528 h 923928"/>
              <a:gd name="connsiteX2" fmla="*/ 1166813 w 3729038"/>
              <a:gd name="connsiteY2" fmla="*/ 504828 h 923928"/>
              <a:gd name="connsiteX3" fmla="*/ 1362076 w 3729038"/>
              <a:gd name="connsiteY3" fmla="*/ 369097 h 923928"/>
              <a:gd name="connsiteX4" fmla="*/ 1647825 w 3729038"/>
              <a:gd name="connsiteY4" fmla="*/ 138116 h 923928"/>
              <a:gd name="connsiteX5" fmla="*/ 2105025 w 3729038"/>
              <a:gd name="connsiteY5" fmla="*/ 3 h 923928"/>
              <a:gd name="connsiteX6" fmla="*/ 2562225 w 3729038"/>
              <a:gd name="connsiteY6" fmla="*/ 140497 h 923928"/>
              <a:gd name="connsiteX7" fmla="*/ 2836070 w 3729038"/>
              <a:gd name="connsiteY7" fmla="*/ 371479 h 923928"/>
              <a:gd name="connsiteX8" fmla="*/ 3305175 w 3729038"/>
              <a:gd name="connsiteY8" fmla="*/ 752478 h 923928"/>
              <a:gd name="connsiteX9" fmla="*/ 3729038 w 3729038"/>
              <a:gd name="connsiteY9" fmla="*/ 923928 h 923928"/>
              <a:gd name="connsiteX0" fmla="*/ 0 w 3729038"/>
              <a:gd name="connsiteY0" fmla="*/ 895353 h 923928"/>
              <a:gd name="connsiteX1" fmla="*/ 790575 w 3729038"/>
              <a:gd name="connsiteY1" fmla="*/ 771528 h 923928"/>
              <a:gd name="connsiteX2" fmla="*/ 1166813 w 3729038"/>
              <a:gd name="connsiteY2" fmla="*/ 504828 h 923928"/>
              <a:gd name="connsiteX3" fmla="*/ 1362076 w 3729038"/>
              <a:gd name="connsiteY3" fmla="*/ 369097 h 923928"/>
              <a:gd name="connsiteX4" fmla="*/ 1647825 w 3729038"/>
              <a:gd name="connsiteY4" fmla="*/ 138116 h 923928"/>
              <a:gd name="connsiteX5" fmla="*/ 2105025 w 3729038"/>
              <a:gd name="connsiteY5" fmla="*/ 3 h 923928"/>
              <a:gd name="connsiteX6" fmla="*/ 2562225 w 3729038"/>
              <a:gd name="connsiteY6" fmla="*/ 140497 h 923928"/>
              <a:gd name="connsiteX7" fmla="*/ 2836070 w 3729038"/>
              <a:gd name="connsiteY7" fmla="*/ 371479 h 923928"/>
              <a:gd name="connsiteX8" fmla="*/ 3305175 w 3729038"/>
              <a:gd name="connsiteY8" fmla="*/ 752478 h 923928"/>
              <a:gd name="connsiteX9" fmla="*/ 3729038 w 3729038"/>
              <a:gd name="connsiteY9" fmla="*/ 923928 h 923928"/>
              <a:gd name="connsiteX0" fmla="*/ 0 w 3721894"/>
              <a:gd name="connsiteY0" fmla="*/ 904878 h 923928"/>
              <a:gd name="connsiteX1" fmla="*/ 783431 w 3721894"/>
              <a:gd name="connsiteY1" fmla="*/ 771528 h 923928"/>
              <a:gd name="connsiteX2" fmla="*/ 1159669 w 3721894"/>
              <a:gd name="connsiteY2" fmla="*/ 504828 h 923928"/>
              <a:gd name="connsiteX3" fmla="*/ 1354932 w 3721894"/>
              <a:gd name="connsiteY3" fmla="*/ 369097 h 923928"/>
              <a:gd name="connsiteX4" fmla="*/ 1640681 w 3721894"/>
              <a:gd name="connsiteY4" fmla="*/ 138116 h 923928"/>
              <a:gd name="connsiteX5" fmla="*/ 2097881 w 3721894"/>
              <a:gd name="connsiteY5" fmla="*/ 3 h 923928"/>
              <a:gd name="connsiteX6" fmla="*/ 2555081 w 3721894"/>
              <a:gd name="connsiteY6" fmla="*/ 140497 h 923928"/>
              <a:gd name="connsiteX7" fmla="*/ 2828926 w 3721894"/>
              <a:gd name="connsiteY7" fmla="*/ 371479 h 923928"/>
              <a:gd name="connsiteX8" fmla="*/ 3298031 w 3721894"/>
              <a:gd name="connsiteY8" fmla="*/ 752478 h 923928"/>
              <a:gd name="connsiteX9" fmla="*/ 3721894 w 3721894"/>
              <a:gd name="connsiteY9" fmla="*/ 923928 h 923928"/>
              <a:gd name="connsiteX0" fmla="*/ 0 w 3721894"/>
              <a:gd name="connsiteY0" fmla="*/ 904878 h 923928"/>
              <a:gd name="connsiteX1" fmla="*/ 783431 w 3721894"/>
              <a:gd name="connsiteY1" fmla="*/ 771528 h 923928"/>
              <a:gd name="connsiteX2" fmla="*/ 1159669 w 3721894"/>
              <a:gd name="connsiteY2" fmla="*/ 504828 h 923928"/>
              <a:gd name="connsiteX3" fmla="*/ 1354932 w 3721894"/>
              <a:gd name="connsiteY3" fmla="*/ 369097 h 923928"/>
              <a:gd name="connsiteX4" fmla="*/ 1640681 w 3721894"/>
              <a:gd name="connsiteY4" fmla="*/ 138116 h 923928"/>
              <a:gd name="connsiteX5" fmla="*/ 2097881 w 3721894"/>
              <a:gd name="connsiteY5" fmla="*/ 3 h 923928"/>
              <a:gd name="connsiteX6" fmla="*/ 2555081 w 3721894"/>
              <a:gd name="connsiteY6" fmla="*/ 140497 h 923928"/>
              <a:gd name="connsiteX7" fmla="*/ 2828926 w 3721894"/>
              <a:gd name="connsiteY7" fmla="*/ 371479 h 923928"/>
              <a:gd name="connsiteX8" fmla="*/ 3298031 w 3721894"/>
              <a:gd name="connsiteY8" fmla="*/ 752478 h 923928"/>
              <a:gd name="connsiteX9" fmla="*/ 3721894 w 3721894"/>
              <a:gd name="connsiteY9" fmla="*/ 923928 h 923928"/>
              <a:gd name="connsiteX0" fmla="*/ 0 w 3721894"/>
              <a:gd name="connsiteY0" fmla="*/ 904878 h 923928"/>
              <a:gd name="connsiteX1" fmla="*/ 792956 w 3721894"/>
              <a:gd name="connsiteY1" fmla="*/ 752478 h 923928"/>
              <a:gd name="connsiteX2" fmla="*/ 1159669 w 3721894"/>
              <a:gd name="connsiteY2" fmla="*/ 504828 h 923928"/>
              <a:gd name="connsiteX3" fmla="*/ 1354932 w 3721894"/>
              <a:gd name="connsiteY3" fmla="*/ 369097 h 923928"/>
              <a:gd name="connsiteX4" fmla="*/ 1640681 w 3721894"/>
              <a:gd name="connsiteY4" fmla="*/ 138116 h 923928"/>
              <a:gd name="connsiteX5" fmla="*/ 2097881 w 3721894"/>
              <a:gd name="connsiteY5" fmla="*/ 3 h 923928"/>
              <a:gd name="connsiteX6" fmla="*/ 2555081 w 3721894"/>
              <a:gd name="connsiteY6" fmla="*/ 140497 h 923928"/>
              <a:gd name="connsiteX7" fmla="*/ 2828926 w 3721894"/>
              <a:gd name="connsiteY7" fmla="*/ 371479 h 923928"/>
              <a:gd name="connsiteX8" fmla="*/ 3298031 w 3721894"/>
              <a:gd name="connsiteY8" fmla="*/ 752478 h 923928"/>
              <a:gd name="connsiteX9" fmla="*/ 3721894 w 3721894"/>
              <a:gd name="connsiteY9" fmla="*/ 923928 h 923928"/>
              <a:gd name="connsiteX0" fmla="*/ 0 w 3721894"/>
              <a:gd name="connsiteY0" fmla="*/ 904878 h 923928"/>
              <a:gd name="connsiteX1" fmla="*/ 792956 w 3721894"/>
              <a:gd name="connsiteY1" fmla="*/ 752478 h 923928"/>
              <a:gd name="connsiteX2" fmla="*/ 1159669 w 3721894"/>
              <a:gd name="connsiteY2" fmla="*/ 504828 h 923928"/>
              <a:gd name="connsiteX3" fmla="*/ 1354932 w 3721894"/>
              <a:gd name="connsiteY3" fmla="*/ 369097 h 923928"/>
              <a:gd name="connsiteX4" fmla="*/ 1640681 w 3721894"/>
              <a:gd name="connsiteY4" fmla="*/ 138116 h 923928"/>
              <a:gd name="connsiteX5" fmla="*/ 2097881 w 3721894"/>
              <a:gd name="connsiteY5" fmla="*/ 3 h 923928"/>
              <a:gd name="connsiteX6" fmla="*/ 2555081 w 3721894"/>
              <a:gd name="connsiteY6" fmla="*/ 140497 h 923928"/>
              <a:gd name="connsiteX7" fmla="*/ 2828926 w 3721894"/>
              <a:gd name="connsiteY7" fmla="*/ 371479 h 923928"/>
              <a:gd name="connsiteX8" fmla="*/ 3298031 w 3721894"/>
              <a:gd name="connsiteY8" fmla="*/ 752478 h 923928"/>
              <a:gd name="connsiteX9" fmla="*/ 3721894 w 3721894"/>
              <a:gd name="connsiteY9" fmla="*/ 923928 h 923928"/>
              <a:gd name="connsiteX0" fmla="*/ 0 w 3721894"/>
              <a:gd name="connsiteY0" fmla="*/ 904878 h 923928"/>
              <a:gd name="connsiteX1" fmla="*/ 792956 w 3721894"/>
              <a:gd name="connsiteY1" fmla="*/ 752478 h 923928"/>
              <a:gd name="connsiteX2" fmla="*/ 1178719 w 3721894"/>
              <a:gd name="connsiteY2" fmla="*/ 492922 h 923928"/>
              <a:gd name="connsiteX3" fmla="*/ 1354932 w 3721894"/>
              <a:gd name="connsiteY3" fmla="*/ 369097 h 923928"/>
              <a:gd name="connsiteX4" fmla="*/ 1640681 w 3721894"/>
              <a:gd name="connsiteY4" fmla="*/ 138116 h 923928"/>
              <a:gd name="connsiteX5" fmla="*/ 2097881 w 3721894"/>
              <a:gd name="connsiteY5" fmla="*/ 3 h 923928"/>
              <a:gd name="connsiteX6" fmla="*/ 2555081 w 3721894"/>
              <a:gd name="connsiteY6" fmla="*/ 140497 h 923928"/>
              <a:gd name="connsiteX7" fmla="*/ 2828926 w 3721894"/>
              <a:gd name="connsiteY7" fmla="*/ 371479 h 923928"/>
              <a:gd name="connsiteX8" fmla="*/ 3298031 w 3721894"/>
              <a:gd name="connsiteY8" fmla="*/ 752478 h 923928"/>
              <a:gd name="connsiteX9" fmla="*/ 3721894 w 3721894"/>
              <a:gd name="connsiteY9" fmla="*/ 923928 h 923928"/>
              <a:gd name="connsiteX0" fmla="*/ 0 w 3721894"/>
              <a:gd name="connsiteY0" fmla="*/ 904878 h 923928"/>
              <a:gd name="connsiteX1" fmla="*/ 792956 w 3721894"/>
              <a:gd name="connsiteY1" fmla="*/ 752478 h 923928"/>
              <a:gd name="connsiteX2" fmla="*/ 1178719 w 3721894"/>
              <a:gd name="connsiteY2" fmla="*/ 492922 h 923928"/>
              <a:gd name="connsiteX3" fmla="*/ 1354932 w 3721894"/>
              <a:gd name="connsiteY3" fmla="*/ 369097 h 923928"/>
              <a:gd name="connsiteX4" fmla="*/ 1640681 w 3721894"/>
              <a:gd name="connsiteY4" fmla="*/ 138116 h 923928"/>
              <a:gd name="connsiteX5" fmla="*/ 2097881 w 3721894"/>
              <a:gd name="connsiteY5" fmla="*/ 3 h 923928"/>
              <a:gd name="connsiteX6" fmla="*/ 2555081 w 3721894"/>
              <a:gd name="connsiteY6" fmla="*/ 140497 h 923928"/>
              <a:gd name="connsiteX7" fmla="*/ 2828926 w 3721894"/>
              <a:gd name="connsiteY7" fmla="*/ 371479 h 923928"/>
              <a:gd name="connsiteX8" fmla="*/ 3298031 w 3721894"/>
              <a:gd name="connsiteY8" fmla="*/ 752478 h 923928"/>
              <a:gd name="connsiteX9" fmla="*/ 3721894 w 3721894"/>
              <a:gd name="connsiteY9" fmla="*/ 923928 h 923928"/>
              <a:gd name="connsiteX0" fmla="*/ 0 w 3721894"/>
              <a:gd name="connsiteY0" fmla="*/ 904944 h 923994"/>
              <a:gd name="connsiteX1" fmla="*/ 792956 w 3721894"/>
              <a:gd name="connsiteY1" fmla="*/ 752544 h 923994"/>
              <a:gd name="connsiteX2" fmla="*/ 1178719 w 3721894"/>
              <a:gd name="connsiteY2" fmla="*/ 492988 h 923994"/>
              <a:gd name="connsiteX3" fmla="*/ 1354932 w 3721894"/>
              <a:gd name="connsiteY3" fmla="*/ 369163 h 923994"/>
              <a:gd name="connsiteX4" fmla="*/ 1640681 w 3721894"/>
              <a:gd name="connsiteY4" fmla="*/ 138182 h 923994"/>
              <a:gd name="connsiteX5" fmla="*/ 2097881 w 3721894"/>
              <a:gd name="connsiteY5" fmla="*/ 69 h 923994"/>
              <a:gd name="connsiteX6" fmla="*/ 2555081 w 3721894"/>
              <a:gd name="connsiteY6" fmla="*/ 140563 h 923994"/>
              <a:gd name="connsiteX7" fmla="*/ 2828926 w 3721894"/>
              <a:gd name="connsiteY7" fmla="*/ 371545 h 923994"/>
              <a:gd name="connsiteX8" fmla="*/ 3298031 w 3721894"/>
              <a:gd name="connsiteY8" fmla="*/ 752544 h 923994"/>
              <a:gd name="connsiteX9" fmla="*/ 3721894 w 3721894"/>
              <a:gd name="connsiteY9" fmla="*/ 923994 h 923994"/>
              <a:gd name="connsiteX0" fmla="*/ 0 w 3721894"/>
              <a:gd name="connsiteY0" fmla="*/ 904944 h 923994"/>
              <a:gd name="connsiteX1" fmla="*/ 792956 w 3721894"/>
              <a:gd name="connsiteY1" fmla="*/ 752544 h 923994"/>
              <a:gd name="connsiteX2" fmla="*/ 1178719 w 3721894"/>
              <a:gd name="connsiteY2" fmla="*/ 492988 h 923994"/>
              <a:gd name="connsiteX3" fmla="*/ 1354932 w 3721894"/>
              <a:gd name="connsiteY3" fmla="*/ 369163 h 923994"/>
              <a:gd name="connsiteX4" fmla="*/ 1640681 w 3721894"/>
              <a:gd name="connsiteY4" fmla="*/ 138182 h 923994"/>
              <a:gd name="connsiteX5" fmla="*/ 2097881 w 3721894"/>
              <a:gd name="connsiteY5" fmla="*/ 69 h 923994"/>
              <a:gd name="connsiteX6" fmla="*/ 2555081 w 3721894"/>
              <a:gd name="connsiteY6" fmla="*/ 140563 h 923994"/>
              <a:gd name="connsiteX7" fmla="*/ 2828926 w 3721894"/>
              <a:gd name="connsiteY7" fmla="*/ 371545 h 923994"/>
              <a:gd name="connsiteX8" fmla="*/ 3298031 w 3721894"/>
              <a:gd name="connsiteY8" fmla="*/ 752544 h 923994"/>
              <a:gd name="connsiteX9" fmla="*/ 3721894 w 3721894"/>
              <a:gd name="connsiteY9" fmla="*/ 923994 h 923994"/>
              <a:gd name="connsiteX0" fmla="*/ 0 w 3721894"/>
              <a:gd name="connsiteY0" fmla="*/ 904973 h 924023"/>
              <a:gd name="connsiteX1" fmla="*/ 792956 w 3721894"/>
              <a:gd name="connsiteY1" fmla="*/ 752573 h 924023"/>
              <a:gd name="connsiteX2" fmla="*/ 1178719 w 3721894"/>
              <a:gd name="connsiteY2" fmla="*/ 493017 h 924023"/>
              <a:gd name="connsiteX3" fmla="*/ 1354932 w 3721894"/>
              <a:gd name="connsiteY3" fmla="*/ 369192 h 924023"/>
              <a:gd name="connsiteX4" fmla="*/ 1640681 w 3721894"/>
              <a:gd name="connsiteY4" fmla="*/ 138211 h 924023"/>
              <a:gd name="connsiteX5" fmla="*/ 2097881 w 3721894"/>
              <a:gd name="connsiteY5" fmla="*/ 98 h 924023"/>
              <a:gd name="connsiteX6" fmla="*/ 2555081 w 3721894"/>
              <a:gd name="connsiteY6" fmla="*/ 140592 h 924023"/>
              <a:gd name="connsiteX7" fmla="*/ 2828926 w 3721894"/>
              <a:gd name="connsiteY7" fmla="*/ 371574 h 924023"/>
              <a:gd name="connsiteX8" fmla="*/ 3298031 w 3721894"/>
              <a:gd name="connsiteY8" fmla="*/ 752573 h 924023"/>
              <a:gd name="connsiteX9" fmla="*/ 3721894 w 3721894"/>
              <a:gd name="connsiteY9" fmla="*/ 924023 h 924023"/>
              <a:gd name="connsiteX0" fmla="*/ 0 w 3721894"/>
              <a:gd name="connsiteY0" fmla="*/ 904973 h 924023"/>
              <a:gd name="connsiteX1" fmla="*/ 792956 w 3721894"/>
              <a:gd name="connsiteY1" fmla="*/ 752573 h 924023"/>
              <a:gd name="connsiteX2" fmla="*/ 1178719 w 3721894"/>
              <a:gd name="connsiteY2" fmla="*/ 493017 h 924023"/>
              <a:gd name="connsiteX3" fmla="*/ 1354932 w 3721894"/>
              <a:gd name="connsiteY3" fmla="*/ 369192 h 924023"/>
              <a:gd name="connsiteX4" fmla="*/ 1640681 w 3721894"/>
              <a:gd name="connsiteY4" fmla="*/ 138211 h 924023"/>
              <a:gd name="connsiteX5" fmla="*/ 2097881 w 3721894"/>
              <a:gd name="connsiteY5" fmla="*/ 98 h 924023"/>
              <a:gd name="connsiteX6" fmla="*/ 2555081 w 3721894"/>
              <a:gd name="connsiteY6" fmla="*/ 140592 h 924023"/>
              <a:gd name="connsiteX7" fmla="*/ 2828926 w 3721894"/>
              <a:gd name="connsiteY7" fmla="*/ 371574 h 924023"/>
              <a:gd name="connsiteX8" fmla="*/ 3298031 w 3721894"/>
              <a:gd name="connsiteY8" fmla="*/ 752573 h 924023"/>
              <a:gd name="connsiteX9" fmla="*/ 3721894 w 3721894"/>
              <a:gd name="connsiteY9" fmla="*/ 924023 h 924023"/>
              <a:gd name="connsiteX0" fmla="*/ 0 w 3721894"/>
              <a:gd name="connsiteY0" fmla="*/ 904930 h 923980"/>
              <a:gd name="connsiteX1" fmla="*/ 792956 w 3721894"/>
              <a:gd name="connsiteY1" fmla="*/ 752530 h 923980"/>
              <a:gd name="connsiteX2" fmla="*/ 1178719 w 3721894"/>
              <a:gd name="connsiteY2" fmla="*/ 492974 h 923980"/>
              <a:gd name="connsiteX3" fmla="*/ 1354932 w 3721894"/>
              <a:gd name="connsiteY3" fmla="*/ 369149 h 923980"/>
              <a:gd name="connsiteX4" fmla="*/ 1640681 w 3721894"/>
              <a:gd name="connsiteY4" fmla="*/ 138168 h 923980"/>
              <a:gd name="connsiteX5" fmla="*/ 2097881 w 3721894"/>
              <a:gd name="connsiteY5" fmla="*/ 55 h 923980"/>
              <a:gd name="connsiteX6" fmla="*/ 2555081 w 3721894"/>
              <a:gd name="connsiteY6" fmla="*/ 140549 h 923980"/>
              <a:gd name="connsiteX7" fmla="*/ 2828926 w 3721894"/>
              <a:gd name="connsiteY7" fmla="*/ 371531 h 923980"/>
              <a:gd name="connsiteX8" fmla="*/ 3298031 w 3721894"/>
              <a:gd name="connsiteY8" fmla="*/ 752530 h 923980"/>
              <a:gd name="connsiteX9" fmla="*/ 3721894 w 3721894"/>
              <a:gd name="connsiteY9" fmla="*/ 923980 h 923980"/>
              <a:gd name="connsiteX0" fmla="*/ 0 w 3721894"/>
              <a:gd name="connsiteY0" fmla="*/ 905805 h 924855"/>
              <a:gd name="connsiteX1" fmla="*/ 792956 w 3721894"/>
              <a:gd name="connsiteY1" fmla="*/ 753405 h 924855"/>
              <a:gd name="connsiteX2" fmla="*/ 1178719 w 3721894"/>
              <a:gd name="connsiteY2" fmla="*/ 493849 h 924855"/>
              <a:gd name="connsiteX3" fmla="*/ 1354932 w 3721894"/>
              <a:gd name="connsiteY3" fmla="*/ 370024 h 924855"/>
              <a:gd name="connsiteX4" fmla="*/ 1640681 w 3721894"/>
              <a:gd name="connsiteY4" fmla="*/ 139043 h 924855"/>
              <a:gd name="connsiteX5" fmla="*/ 2097881 w 3721894"/>
              <a:gd name="connsiteY5" fmla="*/ 930 h 924855"/>
              <a:gd name="connsiteX6" fmla="*/ 2555081 w 3721894"/>
              <a:gd name="connsiteY6" fmla="*/ 141424 h 924855"/>
              <a:gd name="connsiteX7" fmla="*/ 2828926 w 3721894"/>
              <a:gd name="connsiteY7" fmla="*/ 372406 h 924855"/>
              <a:gd name="connsiteX8" fmla="*/ 3298031 w 3721894"/>
              <a:gd name="connsiteY8" fmla="*/ 753405 h 924855"/>
              <a:gd name="connsiteX9" fmla="*/ 3721894 w 3721894"/>
              <a:gd name="connsiteY9" fmla="*/ 924855 h 924855"/>
              <a:gd name="connsiteX0" fmla="*/ 0 w 3721894"/>
              <a:gd name="connsiteY0" fmla="*/ 904930 h 923980"/>
              <a:gd name="connsiteX1" fmla="*/ 792956 w 3721894"/>
              <a:gd name="connsiteY1" fmla="*/ 752530 h 923980"/>
              <a:gd name="connsiteX2" fmla="*/ 1178719 w 3721894"/>
              <a:gd name="connsiteY2" fmla="*/ 492974 h 923980"/>
              <a:gd name="connsiteX3" fmla="*/ 1354932 w 3721894"/>
              <a:gd name="connsiteY3" fmla="*/ 369149 h 923980"/>
              <a:gd name="connsiteX4" fmla="*/ 1640681 w 3721894"/>
              <a:gd name="connsiteY4" fmla="*/ 138168 h 923980"/>
              <a:gd name="connsiteX5" fmla="*/ 2097881 w 3721894"/>
              <a:gd name="connsiteY5" fmla="*/ 55 h 923980"/>
              <a:gd name="connsiteX6" fmla="*/ 2555081 w 3721894"/>
              <a:gd name="connsiteY6" fmla="*/ 140549 h 923980"/>
              <a:gd name="connsiteX7" fmla="*/ 2828926 w 3721894"/>
              <a:gd name="connsiteY7" fmla="*/ 371531 h 923980"/>
              <a:gd name="connsiteX8" fmla="*/ 3298031 w 3721894"/>
              <a:gd name="connsiteY8" fmla="*/ 752530 h 923980"/>
              <a:gd name="connsiteX9" fmla="*/ 3721894 w 3721894"/>
              <a:gd name="connsiteY9" fmla="*/ 923980 h 923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21894" h="923980">
                <a:moveTo>
                  <a:pt x="0" y="904930"/>
                </a:moveTo>
                <a:cubicBezTo>
                  <a:pt x="343296" y="904136"/>
                  <a:pt x="596503" y="873576"/>
                  <a:pt x="792956" y="752530"/>
                </a:cubicBezTo>
                <a:cubicBezTo>
                  <a:pt x="989409" y="631484"/>
                  <a:pt x="1085056" y="556871"/>
                  <a:pt x="1178719" y="492974"/>
                </a:cubicBezTo>
                <a:cubicBezTo>
                  <a:pt x="1272382" y="429077"/>
                  <a:pt x="1277938" y="428283"/>
                  <a:pt x="1354932" y="369149"/>
                </a:cubicBezTo>
                <a:cubicBezTo>
                  <a:pt x="1431926" y="310015"/>
                  <a:pt x="1497012" y="236196"/>
                  <a:pt x="1640681" y="138168"/>
                </a:cubicBezTo>
                <a:cubicBezTo>
                  <a:pt x="1784350" y="40140"/>
                  <a:pt x="1853406" y="2833"/>
                  <a:pt x="2097881" y="55"/>
                </a:cubicBezTo>
                <a:cubicBezTo>
                  <a:pt x="2342356" y="-2723"/>
                  <a:pt x="2496740" y="100861"/>
                  <a:pt x="2555081" y="140549"/>
                </a:cubicBezTo>
                <a:cubicBezTo>
                  <a:pt x="2613422" y="180237"/>
                  <a:pt x="2763838" y="313190"/>
                  <a:pt x="2828926" y="371531"/>
                </a:cubicBezTo>
                <a:cubicBezTo>
                  <a:pt x="2894014" y="429872"/>
                  <a:pt x="3080146" y="624736"/>
                  <a:pt x="3298031" y="752530"/>
                </a:cubicBezTo>
                <a:cubicBezTo>
                  <a:pt x="3515916" y="880324"/>
                  <a:pt x="3682207" y="903343"/>
                  <a:pt x="3721894" y="923980"/>
                </a:cubicBezTo>
              </a:path>
            </a:pathLst>
          </a:custGeom>
          <a:noFill/>
          <a:ln w="762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131" dirty="0">
              <a:solidFill>
                <a:prstClr val="white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10" name="フリーフォーム 9"/>
          <p:cNvSpPr/>
          <p:nvPr/>
        </p:nvSpPr>
        <p:spPr>
          <a:xfrm>
            <a:off x="500607" y="898032"/>
            <a:ext cx="16389532" cy="3353951"/>
          </a:xfrm>
          <a:custGeom>
            <a:avLst/>
            <a:gdLst>
              <a:gd name="connsiteX0" fmla="*/ 0 w 4281488"/>
              <a:gd name="connsiteY0" fmla="*/ 1147762 h 1152525"/>
              <a:gd name="connsiteX1" fmla="*/ 0 w 4281488"/>
              <a:gd name="connsiteY1" fmla="*/ 609600 h 1152525"/>
              <a:gd name="connsiteX2" fmla="*/ 233363 w 4281488"/>
              <a:gd name="connsiteY2" fmla="*/ 609600 h 1152525"/>
              <a:gd name="connsiteX3" fmla="*/ 347663 w 4281488"/>
              <a:gd name="connsiteY3" fmla="*/ 4762 h 1152525"/>
              <a:gd name="connsiteX4" fmla="*/ 457200 w 4281488"/>
              <a:gd name="connsiteY4" fmla="*/ 4762 h 1152525"/>
              <a:gd name="connsiteX5" fmla="*/ 600075 w 4281488"/>
              <a:gd name="connsiteY5" fmla="*/ 990600 h 1152525"/>
              <a:gd name="connsiteX6" fmla="*/ 3609975 w 4281488"/>
              <a:gd name="connsiteY6" fmla="*/ 990600 h 1152525"/>
              <a:gd name="connsiteX7" fmla="*/ 3724275 w 4281488"/>
              <a:gd name="connsiteY7" fmla="*/ 0 h 1152525"/>
              <a:gd name="connsiteX8" fmla="*/ 3824288 w 4281488"/>
              <a:gd name="connsiteY8" fmla="*/ 0 h 1152525"/>
              <a:gd name="connsiteX9" fmla="*/ 3910013 w 4281488"/>
              <a:gd name="connsiteY9" fmla="*/ 585787 h 1152525"/>
              <a:gd name="connsiteX10" fmla="*/ 4281488 w 4281488"/>
              <a:gd name="connsiteY10" fmla="*/ 585787 h 1152525"/>
              <a:gd name="connsiteX11" fmla="*/ 4281488 w 4281488"/>
              <a:gd name="connsiteY11" fmla="*/ 1152525 h 1152525"/>
              <a:gd name="connsiteX12" fmla="*/ 0 w 4281488"/>
              <a:gd name="connsiteY12" fmla="*/ 1147762 h 115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81488" h="1152525">
                <a:moveTo>
                  <a:pt x="0" y="1147762"/>
                </a:moveTo>
                <a:lnTo>
                  <a:pt x="0" y="609600"/>
                </a:lnTo>
                <a:lnTo>
                  <a:pt x="233363" y="609600"/>
                </a:lnTo>
                <a:lnTo>
                  <a:pt x="347663" y="4762"/>
                </a:lnTo>
                <a:lnTo>
                  <a:pt x="457200" y="4762"/>
                </a:lnTo>
                <a:lnTo>
                  <a:pt x="600075" y="990600"/>
                </a:lnTo>
                <a:lnTo>
                  <a:pt x="3609975" y="990600"/>
                </a:lnTo>
                <a:lnTo>
                  <a:pt x="3724275" y="0"/>
                </a:lnTo>
                <a:lnTo>
                  <a:pt x="3824288" y="0"/>
                </a:lnTo>
                <a:lnTo>
                  <a:pt x="3910013" y="585787"/>
                </a:lnTo>
                <a:lnTo>
                  <a:pt x="4281488" y="585787"/>
                </a:lnTo>
                <a:lnTo>
                  <a:pt x="4281488" y="1152525"/>
                </a:lnTo>
                <a:lnTo>
                  <a:pt x="0" y="1147762"/>
                </a:lnTo>
                <a:close/>
              </a:path>
            </a:pathLst>
          </a:custGeom>
          <a:gradFill>
            <a:gsLst>
              <a:gs pos="90000">
                <a:srgbClr val="A9965F"/>
              </a:gs>
              <a:gs pos="100000">
                <a:schemeClr val="accent1">
                  <a:lumMod val="5000"/>
                  <a:lumOff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143" dirty="0">
              <a:solidFill>
                <a:prstClr val="black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7092980" y="760092"/>
            <a:ext cx="2013224" cy="36090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5" tIns="32657" rIns="65315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67815"/>
            <a:endParaRPr lang="ja-JP" altLang="en-US" sz="1131" dirty="0">
              <a:solidFill>
                <a:prstClr val="white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cxnSp>
        <p:nvCxnSpPr>
          <p:cNvPr id="116" name="直線コネクタ 115"/>
          <p:cNvCxnSpPr/>
          <p:nvPr/>
        </p:nvCxnSpPr>
        <p:spPr>
          <a:xfrm>
            <a:off x="1268929" y="898023"/>
            <a:ext cx="6030384" cy="0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1268932" y="1276347"/>
            <a:ext cx="7593275" cy="0"/>
          </a:xfrm>
          <a:prstGeom prst="line">
            <a:avLst/>
          </a:prstGeom>
          <a:ln w="76200">
            <a:solidFill>
              <a:srgbClr val="AA00A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1268931" y="1766225"/>
            <a:ext cx="6957140" cy="0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1268932" y="2328239"/>
            <a:ext cx="7651227" cy="0"/>
          </a:xfrm>
          <a:prstGeom prst="line">
            <a:avLst/>
          </a:prstGeom>
          <a:ln w="76200">
            <a:solidFill>
              <a:srgbClr val="FAF5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円/楕円 30"/>
          <p:cNvSpPr/>
          <p:nvPr/>
        </p:nvSpPr>
        <p:spPr>
          <a:xfrm>
            <a:off x="5943804" y="977397"/>
            <a:ext cx="224879" cy="193620"/>
          </a:xfrm>
          <a:prstGeom prst="ellipse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428" dirty="0">
              <a:solidFill>
                <a:prstClr val="black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cxnSp>
        <p:nvCxnSpPr>
          <p:cNvPr id="4" name="直線コネクタ 3"/>
          <p:cNvCxnSpPr/>
          <p:nvPr/>
        </p:nvCxnSpPr>
        <p:spPr>
          <a:xfrm>
            <a:off x="7090858" y="869747"/>
            <a:ext cx="11651" cy="43795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星 12 46"/>
          <p:cNvSpPr/>
          <p:nvPr/>
        </p:nvSpPr>
        <p:spPr>
          <a:xfrm>
            <a:off x="6496483" y="478985"/>
            <a:ext cx="1451088" cy="610015"/>
          </a:xfrm>
          <a:prstGeom prst="star12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143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174313" y="5319721"/>
            <a:ext cx="36549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67815"/>
            <a:r>
              <a:rPr lang="ja-JP" altLang="en-US" sz="10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問１）上の図の各水位で発令される避難情報を以下の</a:t>
            </a:r>
            <a:r>
              <a:rPr lang="ja-JP" altLang="en-US" sz="1000" dirty="0">
                <a:solidFill>
                  <a:srgbClr val="00B0F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□</a:t>
            </a:r>
            <a:r>
              <a:rPr lang="ja-JP" altLang="en-US" sz="10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から選んで、空欄</a:t>
            </a:r>
            <a:r>
              <a:rPr lang="en-US" altLang="ja-JP" sz="10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A</a:t>
            </a:r>
            <a:r>
              <a:rPr lang="ja-JP" altLang="en-US" sz="10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～</a:t>
            </a:r>
            <a:r>
              <a:rPr lang="en-US" altLang="ja-JP" sz="10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C</a:t>
            </a:r>
            <a:r>
              <a:rPr lang="ja-JP" altLang="en-US" sz="10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に記号ア～エを記入しましょう。</a:t>
            </a:r>
          </a:p>
        </p:txBody>
      </p:sp>
      <p:sp>
        <p:nvSpPr>
          <p:cNvPr id="64" name="円形吹き出し 63"/>
          <p:cNvSpPr/>
          <p:nvPr/>
        </p:nvSpPr>
        <p:spPr>
          <a:xfrm>
            <a:off x="1472774" y="3506692"/>
            <a:ext cx="1177115" cy="380115"/>
          </a:xfrm>
          <a:prstGeom prst="wedgeEllipseCallout">
            <a:avLst>
              <a:gd name="adj1" fmla="val 52098"/>
              <a:gd name="adj2" fmla="val -117091"/>
            </a:avLst>
          </a:prstGeom>
          <a:solidFill>
            <a:schemeClr val="bg1"/>
          </a:solidFill>
          <a:ln w="127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767815"/>
            <a:r>
              <a:rPr lang="ja-JP" altLang="en-U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水位</a:t>
            </a:r>
          </a:p>
        </p:txBody>
      </p:sp>
      <p:sp>
        <p:nvSpPr>
          <p:cNvPr id="80" name="正方形/長方形 79"/>
          <p:cNvSpPr/>
          <p:nvPr/>
        </p:nvSpPr>
        <p:spPr>
          <a:xfrm>
            <a:off x="-3068" y="660"/>
            <a:ext cx="9150136" cy="411475"/>
          </a:xfrm>
          <a:prstGeom prst="rect">
            <a:avLst/>
          </a:prstGeom>
          <a:pattFill prst="wdUpDiag">
            <a:fgClr>
              <a:srgbClr val="CCFF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131" dirty="0">
              <a:solidFill>
                <a:prstClr val="white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81" name="テキスト ボックス 80"/>
          <p:cNvSpPr txBox="1"/>
          <p:nvPr/>
        </p:nvSpPr>
        <p:spPr>
          <a:xfrm>
            <a:off x="10674" y="1228"/>
            <a:ext cx="8820351" cy="488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67815"/>
            <a:r>
              <a:rPr lang="ja-JP" altLang="en-US" sz="2572" dirty="0">
                <a:solidFill>
                  <a:srgbClr val="0071BC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避難情報パズル</a:t>
            </a:r>
            <a:r>
              <a:rPr lang="ja-JP" altLang="en-US" sz="2572" dirty="0">
                <a:solidFill>
                  <a:srgbClr val="FF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（答え）</a:t>
            </a:r>
            <a:endParaRPr lang="en-US" altLang="ja-JP" sz="2572" dirty="0">
              <a:solidFill>
                <a:srgbClr val="FF0000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82" name="正方形/長方形 81"/>
          <p:cNvSpPr/>
          <p:nvPr/>
        </p:nvSpPr>
        <p:spPr>
          <a:xfrm>
            <a:off x="-6137" y="414310"/>
            <a:ext cx="9150136" cy="33331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67815">
              <a:defRPr/>
            </a:pPr>
            <a:endParaRPr lang="ja-JP" altLang="en-US" sz="1131" dirty="0">
              <a:solidFill>
                <a:prstClr val="white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92" name="円/楕円 91"/>
          <p:cNvSpPr/>
          <p:nvPr/>
        </p:nvSpPr>
        <p:spPr>
          <a:xfrm>
            <a:off x="5677405" y="1179539"/>
            <a:ext cx="224879" cy="193620"/>
          </a:xfrm>
          <a:prstGeom prst="ellipse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428" dirty="0">
              <a:solidFill>
                <a:prstClr val="black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114" name="正方形/長方形 113"/>
          <p:cNvSpPr/>
          <p:nvPr/>
        </p:nvSpPr>
        <p:spPr>
          <a:xfrm>
            <a:off x="7600" y="445647"/>
            <a:ext cx="9107435" cy="4831540"/>
          </a:xfrm>
          <a:prstGeom prst="rect">
            <a:avLst/>
          </a:prstGeom>
          <a:noFill/>
          <a:ln w="57150">
            <a:solidFill>
              <a:srgbClr val="0071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131" dirty="0">
              <a:solidFill>
                <a:prstClr val="white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117" name="テキスト ボックス 116"/>
          <p:cNvSpPr txBox="1"/>
          <p:nvPr/>
        </p:nvSpPr>
        <p:spPr>
          <a:xfrm>
            <a:off x="6659339" y="623112"/>
            <a:ext cx="1175322" cy="3562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67815"/>
            <a:r>
              <a:rPr lang="ja-JP" altLang="en-US" sz="1715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氾濫発生</a:t>
            </a:r>
            <a:r>
              <a:rPr lang="en-US" altLang="ja-JP" sz="1715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!!</a:t>
            </a:r>
            <a:endParaRPr lang="ja-JP" altLang="en-US" sz="1715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pic>
        <p:nvPicPr>
          <p:cNvPr id="1026" name="Picture 2" descr="å®¶ã®ã¤ã©ã¹ã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48" y="1999960"/>
            <a:ext cx="775011" cy="724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ã·ã³ãã«ãªæ¨ã®ã¤ã©ã¹ã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14" y="1709382"/>
            <a:ext cx="464684" cy="1010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正方形/長方形 51"/>
          <p:cNvSpPr/>
          <p:nvPr/>
        </p:nvSpPr>
        <p:spPr>
          <a:xfrm>
            <a:off x="7149391" y="2478473"/>
            <a:ext cx="1905428" cy="246221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 defTabSz="767815"/>
            <a:r>
              <a:rPr lang="ja-JP" altLang="en-US" sz="10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氾濫の危険あり</a:t>
            </a:r>
            <a:r>
              <a:rPr lang="en-US" altLang="ja-JP" sz="10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!!</a:t>
            </a:r>
            <a:endParaRPr lang="ja-JP" altLang="en-US" sz="1000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cxnSp>
        <p:nvCxnSpPr>
          <p:cNvPr id="78" name="直線コネクタ 77"/>
          <p:cNvCxnSpPr>
            <a:endCxn id="83" idx="0"/>
          </p:cNvCxnSpPr>
          <p:nvPr/>
        </p:nvCxnSpPr>
        <p:spPr>
          <a:xfrm>
            <a:off x="6092442" y="1162286"/>
            <a:ext cx="346771" cy="49601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/>
          <p:cNvCxnSpPr>
            <a:stCxn id="92" idx="4"/>
            <a:endCxn id="73" idx="0"/>
          </p:cNvCxnSpPr>
          <p:nvPr/>
        </p:nvCxnSpPr>
        <p:spPr>
          <a:xfrm flipH="1">
            <a:off x="5765975" y="1373159"/>
            <a:ext cx="23869" cy="49692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テキスト ボックス 66"/>
          <p:cNvSpPr txBox="1"/>
          <p:nvPr/>
        </p:nvSpPr>
        <p:spPr>
          <a:xfrm>
            <a:off x="4049479" y="5319720"/>
            <a:ext cx="4904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67815"/>
            <a:r>
              <a:rPr lang="ja-JP" altLang="en-US" sz="10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問２）それぞれの避難情報の意味を以下の</a:t>
            </a:r>
            <a:r>
              <a:rPr lang="ja-JP" altLang="en-US" sz="1000" dirty="0">
                <a:solidFill>
                  <a:srgbClr val="FF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□</a:t>
            </a:r>
            <a:r>
              <a:rPr lang="ja-JP" altLang="en-US" sz="10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から選んで、空欄①～③に記号ア～エを記入しましょう。</a:t>
            </a:r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174312" y="5833883"/>
            <a:ext cx="3348483" cy="11910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77143" rIns="77143" rtlCol="0">
            <a:spAutoFit/>
          </a:bodyPr>
          <a:lstStyle/>
          <a:p>
            <a:pPr defTabSz="767815"/>
            <a:r>
              <a:rPr lang="ja-JP" altLang="en-US" sz="1428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ア　</a:t>
            </a:r>
            <a:r>
              <a:rPr lang="ja-JP" altLang="en-US" sz="1428" u="sng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高齢者等避難</a:t>
            </a:r>
            <a:endParaRPr lang="en-US" altLang="ja-JP" sz="1428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defTabSz="767815"/>
            <a:r>
              <a:rPr lang="ja-JP" altLang="en-US" sz="1428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イ　</a:t>
            </a:r>
            <a:r>
              <a:rPr lang="ja-JP" altLang="en-US" sz="1428" u="sng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避難指示</a:t>
            </a:r>
            <a:endParaRPr lang="en-US" altLang="ja-JP" sz="1428" u="sng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defTabSz="767815"/>
            <a:r>
              <a:rPr lang="ja-JP" altLang="en-US" sz="1428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ウ　</a:t>
            </a:r>
            <a:r>
              <a:rPr lang="ja-JP" altLang="en-US" sz="1428" u="sng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避難警報</a:t>
            </a:r>
            <a:endParaRPr lang="en-US" altLang="ja-JP" sz="1428" u="sng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defTabSz="767815"/>
            <a:r>
              <a:rPr lang="ja-JP" altLang="en-US" sz="1428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エ　</a:t>
            </a:r>
            <a:r>
              <a:rPr lang="ja-JP" altLang="en-US" sz="1428" u="sng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緊急安全確保</a:t>
            </a:r>
            <a:endParaRPr lang="en-US" altLang="ja-JP" sz="1428" u="sng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defTabSz="767815"/>
            <a:r>
              <a:rPr lang="ja-JP" altLang="en-US" sz="1428" u="sng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</a:t>
            </a:r>
            <a:endParaRPr lang="en-US" altLang="ja-JP" sz="1428" u="sng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4093120" y="5816781"/>
            <a:ext cx="4827041" cy="97129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77143" rIns="77143" rtlCol="0">
            <a:spAutoFit/>
          </a:bodyPr>
          <a:lstStyle/>
          <a:p>
            <a:pPr defTabSz="767815"/>
            <a:r>
              <a:rPr lang="ja-JP" altLang="en-US" sz="1428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ア　</a:t>
            </a:r>
            <a:r>
              <a:rPr lang="ja-JP" altLang="en-US" sz="1428" u="sng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高齢者など、避難に時間を要する人は避難を開始する</a:t>
            </a:r>
            <a:endParaRPr lang="en-US" altLang="ja-JP" sz="1428" u="sng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defTabSz="767815"/>
            <a:r>
              <a:rPr lang="ja-JP" altLang="en-US" sz="1428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イ　</a:t>
            </a:r>
            <a:r>
              <a:rPr lang="ja-JP" altLang="en-US" sz="1428" u="sng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すでに災害が発生するなど、命に危険が迫っている</a:t>
            </a:r>
            <a:endParaRPr lang="en-US" altLang="ja-JP" sz="1428" u="sng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defTabSz="767815"/>
            <a:r>
              <a:rPr lang="ja-JP" altLang="en-US" sz="1428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ウ　</a:t>
            </a:r>
            <a:r>
              <a:rPr lang="ja-JP" altLang="en-US" sz="1428" u="sng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今後の災害発生の可能性が非常に高まっている</a:t>
            </a:r>
            <a:endParaRPr lang="en-US" altLang="ja-JP" sz="1428" u="sng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defTabSz="767815"/>
            <a:r>
              <a:rPr lang="ja-JP" altLang="en-US" sz="1428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エ　</a:t>
            </a:r>
            <a:r>
              <a:rPr lang="ja-JP" altLang="en-US" sz="1428" u="sng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災害発生の可能性があるので、家から出ないようにする</a:t>
            </a:r>
            <a:endParaRPr lang="en-US" altLang="ja-JP" sz="1428" u="sng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pic>
        <p:nvPicPr>
          <p:cNvPr id="84" name="図 8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443" y="4203500"/>
            <a:ext cx="1126544" cy="1045795"/>
          </a:xfrm>
          <a:prstGeom prst="rect">
            <a:avLst/>
          </a:prstGeom>
        </p:spPr>
      </p:pic>
      <p:sp>
        <p:nvSpPr>
          <p:cNvPr id="42" name="角丸四角形吹き出し 41"/>
          <p:cNvSpPr/>
          <p:nvPr/>
        </p:nvSpPr>
        <p:spPr>
          <a:xfrm>
            <a:off x="7150108" y="2869349"/>
            <a:ext cx="1904712" cy="1286471"/>
          </a:xfrm>
          <a:prstGeom prst="wedgeRoundRectCallout">
            <a:avLst>
              <a:gd name="adj1" fmla="val -1396"/>
              <a:gd name="adj2" fmla="val 74791"/>
              <a:gd name="adj3" fmla="val 16667"/>
            </a:avLst>
          </a:prstGeom>
          <a:solidFill>
            <a:srgbClr val="A3D7EC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767815"/>
            <a:r>
              <a:rPr lang="ja-JP" altLang="en-US" sz="10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河川にはあらかじめ、氾濫に対する危険度を表す水位が設定されています。</a:t>
            </a:r>
            <a:endParaRPr lang="en-US" altLang="ja-JP" sz="10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defTabSz="767815"/>
            <a:r>
              <a:rPr lang="ja-JP" altLang="en-US" sz="10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雨が降って河川が増水した場合、どのくらいの水位で、どの避難情報が発令されるか考えて見ましょう。</a:t>
            </a:r>
            <a:endParaRPr lang="en-US" altLang="ja-JP" sz="10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3" name="円/楕円 52"/>
          <p:cNvSpPr/>
          <p:nvPr/>
        </p:nvSpPr>
        <p:spPr>
          <a:xfrm>
            <a:off x="5085481" y="1658847"/>
            <a:ext cx="224879" cy="193620"/>
          </a:xfrm>
          <a:prstGeom prst="ellipse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428" dirty="0">
              <a:solidFill>
                <a:prstClr val="black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cxnSp>
        <p:nvCxnSpPr>
          <p:cNvPr id="54" name="直線コネクタ 53"/>
          <p:cNvCxnSpPr>
            <a:stCxn id="53" idx="4"/>
            <a:endCxn id="25" idx="0"/>
          </p:cNvCxnSpPr>
          <p:nvPr/>
        </p:nvCxnSpPr>
        <p:spPr>
          <a:xfrm flipH="1">
            <a:off x="5110139" y="1852467"/>
            <a:ext cx="87781" cy="3694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グループ化 25"/>
          <p:cNvGrpSpPr/>
          <p:nvPr/>
        </p:nvGrpSpPr>
        <p:grpSpPr>
          <a:xfrm>
            <a:off x="4826445" y="2218407"/>
            <a:ext cx="595903" cy="2466100"/>
            <a:chOff x="14052089" y="6173685"/>
            <a:chExt cx="834264" cy="3452540"/>
          </a:xfrm>
        </p:grpSpPr>
        <p:sp>
          <p:nvSpPr>
            <p:cNvPr id="19" name="正方形/長方形 18"/>
            <p:cNvSpPr/>
            <p:nvPr/>
          </p:nvSpPr>
          <p:spPr>
            <a:xfrm>
              <a:off x="14052089" y="6173685"/>
              <a:ext cx="834264" cy="34525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67815"/>
              <a:endParaRPr lang="ja-JP" altLang="en-US" sz="1131" dirty="0">
                <a:solidFill>
                  <a:prstClr val="white"/>
                </a:solidFill>
                <a:latin typeface="Calibri" panose="020F0502020204030204"/>
                <a:ea typeface="ＭＳ Ｐゴシック" panose="020B0600070205080204" pitchFamily="50" charset="-128"/>
              </a:endParaRPr>
            </a:p>
          </p:txBody>
        </p:sp>
        <p:cxnSp>
          <p:nvCxnSpPr>
            <p:cNvPr id="21" name="直線コネクタ 20"/>
            <p:cNvCxnSpPr/>
            <p:nvPr/>
          </p:nvCxnSpPr>
          <p:spPr>
            <a:xfrm>
              <a:off x="14052089" y="8687177"/>
              <a:ext cx="83426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14283991" y="6178648"/>
              <a:ext cx="404407" cy="344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67815"/>
              <a:r>
                <a:rPr lang="en-US" altLang="ja-JP" sz="1000" dirty="0">
                  <a:solidFill>
                    <a:prstClr val="black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A</a:t>
              </a:r>
              <a:endParaRPr lang="ja-JP" altLang="en-US" sz="10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65" name="テキスト ボックス 64"/>
            <p:cNvSpPr txBox="1"/>
            <p:nvPr/>
          </p:nvSpPr>
          <p:spPr>
            <a:xfrm>
              <a:off x="14283991" y="8721870"/>
              <a:ext cx="258623" cy="344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67815"/>
              <a:endParaRPr lang="ja-JP" altLang="en-US" sz="10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endParaRPr>
            </a:p>
          </p:txBody>
        </p:sp>
      </p:grpSp>
      <p:grpSp>
        <p:nvGrpSpPr>
          <p:cNvPr id="70" name="グループ化 69"/>
          <p:cNvGrpSpPr/>
          <p:nvPr/>
        </p:nvGrpSpPr>
        <p:grpSpPr>
          <a:xfrm>
            <a:off x="5486289" y="1866537"/>
            <a:ext cx="595903" cy="2466100"/>
            <a:chOff x="14052089" y="6173685"/>
            <a:chExt cx="834264" cy="3452540"/>
          </a:xfrm>
        </p:grpSpPr>
        <p:sp>
          <p:nvSpPr>
            <p:cNvPr id="71" name="正方形/長方形 70"/>
            <p:cNvSpPr/>
            <p:nvPr/>
          </p:nvSpPr>
          <p:spPr>
            <a:xfrm>
              <a:off x="14052089" y="6173685"/>
              <a:ext cx="834264" cy="34525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67815"/>
              <a:endParaRPr lang="ja-JP" altLang="en-US" sz="1131" dirty="0">
                <a:solidFill>
                  <a:prstClr val="white"/>
                </a:solidFill>
                <a:latin typeface="Calibri" panose="020F0502020204030204"/>
                <a:ea typeface="ＭＳ Ｐゴシック" panose="020B0600070205080204" pitchFamily="50" charset="-128"/>
              </a:endParaRPr>
            </a:p>
          </p:txBody>
        </p:sp>
        <p:cxnSp>
          <p:nvCxnSpPr>
            <p:cNvPr id="72" name="直線コネクタ 71"/>
            <p:cNvCxnSpPr/>
            <p:nvPr/>
          </p:nvCxnSpPr>
          <p:spPr>
            <a:xfrm>
              <a:off x="14052089" y="8687177"/>
              <a:ext cx="83426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テキスト ボックス 72"/>
            <p:cNvSpPr txBox="1"/>
            <p:nvPr/>
          </p:nvSpPr>
          <p:spPr>
            <a:xfrm>
              <a:off x="14283991" y="6178648"/>
              <a:ext cx="393184" cy="344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67815"/>
              <a:r>
                <a:rPr lang="en-US" altLang="ja-JP" sz="1000" dirty="0">
                  <a:solidFill>
                    <a:prstClr val="black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B</a:t>
              </a:r>
              <a:endParaRPr lang="ja-JP" altLang="en-US" sz="10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74" name="テキスト ボックス 73"/>
            <p:cNvSpPr txBox="1"/>
            <p:nvPr/>
          </p:nvSpPr>
          <p:spPr>
            <a:xfrm>
              <a:off x="14283991" y="8721870"/>
              <a:ext cx="438068" cy="344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67815"/>
              <a:r>
                <a:rPr lang="ja-JP" altLang="en-US" sz="1000" dirty="0">
                  <a:solidFill>
                    <a:prstClr val="black"/>
                  </a:solidFill>
                  <a:latin typeface="Calibri" panose="020F0502020204030204"/>
                  <a:ea typeface="ＭＳ Ｐゴシック" panose="020B0600070205080204" pitchFamily="50" charset="-128"/>
                </a:rPr>
                <a:t>②</a:t>
              </a:r>
            </a:p>
          </p:txBody>
        </p:sp>
      </p:grpSp>
      <p:grpSp>
        <p:nvGrpSpPr>
          <p:cNvPr id="75" name="グループ化 74"/>
          <p:cNvGrpSpPr/>
          <p:nvPr/>
        </p:nvGrpSpPr>
        <p:grpSpPr>
          <a:xfrm>
            <a:off x="6157238" y="1654755"/>
            <a:ext cx="595901" cy="2466100"/>
            <a:chOff x="14052089" y="6173685"/>
            <a:chExt cx="834264" cy="3452540"/>
          </a:xfrm>
        </p:grpSpPr>
        <p:sp>
          <p:nvSpPr>
            <p:cNvPr id="76" name="正方形/長方形 75"/>
            <p:cNvSpPr/>
            <p:nvPr/>
          </p:nvSpPr>
          <p:spPr>
            <a:xfrm>
              <a:off x="14052089" y="6173685"/>
              <a:ext cx="834264" cy="34525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67815"/>
              <a:endParaRPr lang="ja-JP" altLang="en-US" sz="1131" dirty="0">
                <a:solidFill>
                  <a:prstClr val="white"/>
                </a:solidFill>
                <a:latin typeface="Calibri" panose="020F0502020204030204"/>
                <a:ea typeface="ＭＳ Ｐゴシック" panose="020B0600070205080204" pitchFamily="50" charset="-128"/>
              </a:endParaRPr>
            </a:p>
          </p:txBody>
        </p:sp>
        <p:cxnSp>
          <p:nvCxnSpPr>
            <p:cNvPr id="77" name="直線コネクタ 76"/>
            <p:cNvCxnSpPr/>
            <p:nvPr/>
          </p:nvCxnSpPr>
          <p:spPr>
            <a:xfrm>
              <a:off x="14052089" y="8687177"/>
              <a:ext cx="83426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テキスト ボックス 82"/>
            <p:cNvSpPr txBox="1"/>
            <p:nvPr/>
          </p:nvSpPr>
          <p:spPr>
            <a:xfrm>
              <a:off x="14283991" y="6178648"/>
              <a:ext cx="399920" cy="344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67815"/>
              <a:r>
                <a:rPr lang="en-US" altLang="ja-JP" sz="1000" dirty="0">
                  <a:solidFill>
                    <a:prstClr val="black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C</a:t>
              </a:r>
              <a:endParaRPr lang="ja-JP" altLang="en-US" sz="10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86" name="テキスト ボックス 85"/>
            <p:cNvSpPr txBox="1"/>
            <p:nvPr/>
          </p:nvSpPr>
          <p:spPr>
            <a:xfrm>
              <a:off x="14283991" y="8721870"/>
              <a:ext cx="438070" cy="344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67815"/>
              <a:r>
                <a:rPr lang="ja-JP" altLang="en-US" sz="1000" dirty="0">
                  <a:solidFill>
                    <a:prstClr val="black"/>
                  </a:solidFill>
                  <a:latin typeface="Calibri" panose="020F0502020204030204"/>
                  <a:ea typeface="ＭＳ Ｐゴシック" panose="020B0600070205080204" pitchFamily="50" charset="-128"/>
                </a:rPr>
                <a:t>③</a:t>
              </a:r>
            </a:p>
          </p:txBody>
        </p:sp>
      </p:grpSp>
      <p:sp>
        <p:nvSpPr>
          <p:cNvPr id="7" name="正方形/長方形 6"/>
          <p:cNvSpPr/>
          <p:nvPr/>
        </p:nvSpPr>
        <p:spPr>
          <a:xfrm>
            <a:off x="4829765" y="2216205"/>
            <a:ext cx="594703" cy="1797559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131" dirty="0">
              <a:solidFill>
                <a:prstClr val="white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62" name="正方形/長方形 61"/>
          <p:cNvSpPr/>
          <p:nvPr/>
        </p:nvSpPr>
        <p:spPr>
          <a:xfrm>
            <a:off x="5488412" y="1867849"/>
            <a:ext cx="584795" cy="1797559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131" dirty="0">
              <a:solidFill>
                <a:prstClr val="white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87" name="正方形/長方形 86"/>
          <p:cNvSpPr/>
          <p:nvPr/>
        </p:nvSpPr>
        <p:spPr>
          <a:xfrm>
            <a:off x="6162898" y="1654681"/>
            <a:ext cx="584795" cy="1797559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131" dirty="0">
              <a:solidFill>
                <a:prstClr val="white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88" name="正方形/長方形 87"/>
          <p:cNvSpPr/>
          <p:nvPr/>
        </p:nvSpPr>
        <p:spPr>
          <a:xfrm>
            <a:off x="4833828" y="4031227"/>
            <a:ext cx="584795" cy="6532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131" dirty="0">
              <a:solidFill>
                <a:prstClr val="white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89" name="正方形/長方形 88"/>
          <p:cNvSpPr/>
          <p:nvPr/>
        </p:nvSpPr>
        <p:spPr>
          <a:xfrm>
            <a:off x="5493678" y="3682975"/>
            <a:ext cx="584795" cy="6532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131" dirty="0">
              <a:solidFill>
                <a:prstClr val="white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90" name="正方形/長方形 89"/>
          <p:cNvSpPr/>
          <p:nvPr/>
        </p:nvSpPr>
        <p:spPr>
          <a:xfrm>
            <a:off x="6162000" y="3472407"/>
            <a:ext cx="584795" cy="6532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131" dirty="0">
              <a:solidFill>
                <a:prstClr val="white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91" name="正方形/長方形 90"/>
          <p:cNvSpPr/>
          <p:nvPr/>
        </p:nvSpPr>
        <p:spPr>
          <a:xfrm>
            <a:off x="4093120" y="5799799"/>
            <a:ext cx="4827041" cy="9619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131" dirty="0">
              <a:solidFill>
                <a:prstClr val="white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93" name="正方形/長方形 92"/>
          <p:cNvSpPr/>
          <p:nvPr/>
        </p:nvSpPr>
        <p:spPr>
          <a:xfrm>
            <a:off x="189862" y="5799800"/>
            <a:ext cx="3352683" cy="968127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7815"/>
            <a:endParaRPr lang="ja-JP" altLang="en-US" sz="1131" dirty="0">
              <a:solidFill>
                <a:prstClr val="white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4979640" y="4032140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67815"/>
            <a:r>
              <a:rPr lang="ja-JP" altLang="en-US" sz="10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①</a:t>
            </a:r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4868464" y="4295697"/>
            <a:ext cx="448584" cy="29270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defTabSz="767815"/>
            <a:r>
              <a:rPr lang="ja-JP" altLang="en-US" sz="1715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ア</a:t>
            </a:r>
          </a:p>
        </p:txBody>
      </p:sp>
      <p:sp>
        <p:nvSpPr>
          <p:cNvPr id="99" name="テキスト ボックス 98"/>
          <p:cNvSpPr txBox="1"/>
          <p:nvPr/>
        </p:nvSpPr>
        <p:spPr>
          <a:xfrm>
            <a:off x="5531277" y="3974677"/>
            <a:ext cx="448584" cy="31194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defTabSz="767815"/>
            <a:r>
              <a:rPr lang="ja-JP" altLang="en-US" sz="1715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ウ</a:t>
            </a:r>
          </a:p>
        </p:txBody>
      </p:sp>
      <p:sp>
        <p:nvSpPr>
          <p:cNvPr id="100" name="テキスト ボックス 99"/>
          <p:cNvSpPr txBox="1"/>
          <p:nvPr/>
        </p:nvSpPr>
        <p:spPr>
          <a:xfrm>
            <a:off x="6204003" y="3730429"/>
            <a:ext cx="448584" cy="29270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defTabSz="767815"/>
            <a:r>
              <a:rPr lang="ja-JP" altLang="en-US" sz="1715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イ</a:t>
            </a:r>
          </a:p>
        </p:txBody>
      </p:sp>
      <p:sp>
        <p:nvSpPr>
          <p:cNvPr id="101" name="テキスト ボックス 100"/>
          <p:cNvSpPr txBox="1"/>
          <p:nvPr/>
        </p:nvSpPr>
        <p:spPr>
          <a:xfrm>
            <a:off x="4886709" y="3009285"/>
            <a:ext cx="448584" cy="29270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defTabSz="767815"/>
            <a:r>
              <a:rPr lang="ja-JP" altLang="en-US" sz="1715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ア</a:t>
            </a:r>
          </a:p>
        </p:txBody>
      </p:sp>
      <p:sp>
        <p:nvSpPr>
          <p:cNvPr id="102" name="テキスト ボックス 101"/>
          <p:cNvSpPr txBox="1"/>
          <p:nvPr/>
        </p:nvSpPr>
        <p:spPr>
          <a:xfrm>
            <a:off x="5557249" y="2769609"/>
            <a:ext cx="448584" cy="29270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defTabSz="767815"/>
            <a:r>
              <a:rPr lang="ja-JP" altLang="en-US" sz="1715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イ</a:t>
            </a:r>
          </a:p>
        </p:txBody>
      </p:sp>
      <p:sp>
        <p:nvSpPr>
          <p:cNvPr id="103" name="テキスト ボックス 102"/>
          <p:cNvSpPr txBox="1"/>
          <p:nvPr/>
        </p:nvSpPr>
        <p:spPr>
          <a:xfrm>
            <a:off x="6201597" y="2522628"/>
            <a:ext cx="448584" cy="26385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defTabSz="767815"/>
            <a:r>
              <a:rPr lang="ja-JP" altLang="en-US" sz="1715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エ</a:t>
            </a:r>
          </a:p>
        </p:txBody>
      </p:sp>
      <p:sp>
        <p:nvSpPr>
          <p:cNvPr id="95" name="正方形/長方形 94">
            <a:extLst>
              <a:ext uri="{FF2B5EF4-FFF2-40B4-BE49-F238E27FC236}">
                <a16:creationId xmlns:a16="http://schemas.microsoft.com/office/drawing/2014/main" id="{C9021007-15F1-42BD-B2D8-018955E2EC2B}"/>
              </a:ext>
            </a:extLst>
          </p:cNvPr>
          <p:cNvSpPr/>
          <p:nvPr/>
        </p:nvSpPr>
        <p:spPr>
          <a:xfrm>
            <a:off x="7156119" y="1310805"/>
            <a:ext cx="1900857" cy="246221"/>
          </a:xfrm>
          <a:prstGeom prst="rect">
            <a:avLst/>
          </a:prstGeom>
          <a:ln>
            <a:solidFill>
              <a:srgbClr val="AA00AA"/>
            </a:solidFill>
          </a:ln>
        </p:spPr>
        <p:txBody>
          <a:bodyPr wrap="square">
            <a:spAutoFit/>
          </a:bodyPr>
          <a:lstStyle/>
          <a:p>
            <a:pPr algn="ctr" defTabSz="767815"/>
            <a:r>
              <a:rPr lang="ja-JP" altLang="en-US" sz="1000" dirty="0">
                <a:solidFill>
                  <a:srgbClr val="AA00AA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いつ氾濫してもおかしくない</a:t>
            </a:r>
            <a:r>
              <a:rPr lang="en-US" altLang="ja-JP" sz="1000" dirty="0">
                <a:solidFill>
                  <a:srgbClr val="AA00AA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!!</a:t>
            </a:r>
            <a:endParaRPr lang="ja-JP" altLang="en-US" sz="1000" dirty="0">
              <a:solidFill>
                <a:srgbClr val="AA00AA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96" name="Text Box 22">
            <a:extLst>
              <a:ext uri="{FF2B5EF4-FFF2-40B4-BE49-F238E27FC236}">
                <a16:creationId xmlns:a16="http://schemas.microsoft.com/office/drawing/2014/main" id="{EAF938C6-644F-4EB5-AF2E-E615FA0BD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6119" y="1078516"/>
            <a:ext cx="1900857" cy="263918"/>
          </a:xfrm>
          <a:prstGeom prst="rect">
            <a:avLst/>
          </a:prstGeom>
          <a:solidFill>
            <a:srgbClr val="AA00AA"/>
          </a:solidFill>
          <a:ln w="9525">
            <a:solidFill>
              <a:srgbClr val="AA00AA"/>
            </a:solidFill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 defTabSz="767815">
              <a:defRPr/>
            </a:pPr>
            <a:r>
              <a:rPr lang="ja-JP" altLang="en-US" sz="1715" dirty="0">
                <a:solidFill>
                  <a:srgbClr val="FFFFFF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氾濫危険水位</a:t>
            </a:r>
          </a:p>
        </p:txBody>
      </p: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040DBB0-C91E-4B69-8954-9CF31D302DEC}"/>
              </a:ext>
            </a:extLst>
          </p:cNvPr>
          <p:cNvSpPr/>
          <p:nvPr/>
        </p:nvSpPr>
        <p:spPr>
          <a:xfrm>
            <a:off x="7151259" y="1814567"/>
            <a:ext cx="1904476" cy="400110"/>
          </a:xfrm>
          <a:prstGeom prst="rect">
            <a:avLst/>
          </a:prstGeom>
          <a:ln>
            <a:solidFill>
              <a:srgbClr val="FF2800"/>
            </a:solidFill>
          </a:ln>
        </p:spPr>
        <p:txBody>
          <a:bodyPr wrap="square">
            <a:spAutoFit/>
          </a:bodyPr>
          <a:lstStyle/>
          <a:p>
            <a:pPr defTabSz="767815"/>
            <a:r>
              <a:rPr lang="ja-JP" altLang="en-US" sz="1000" dirty="0">
                <a:solidFill>
                  <a:srgbClr val="FF28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氾濫の危険が更に高まっている</a:t>
            </a:r>
            <a:r>
              <a:rPr lang="en-US" altLang="ja-JP" sz="1000" dirty="0">
                <a:solidFill>
                  <a:srgbClr val="FF28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!!</a:t>
            </a:r>
            <a:endParaRPr lang="ja-JP" altLang="en-US" sz="1000" dirty="0">
              <a:solidFill>
                <a:srgbClr val="FF2800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104" name="Text Box 22">
            <a:extLst>
              <a:ext uri="{FF2B5EF4-FFF2-40B4-BE49-F238E27FC236}">
                <a16:creationId xmlns:a16="http://schemas.microsoft.com/office/drawing/2014/main" id="{2D45AE48-09A4-4D69-ACFE-623E640D61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1265" y="1578539"/>
            <a:ext cx="1905711" cy="263918"/>
          </a:xfrm>
          <a:prstGeom prst="rect">
            <a:avLst/>
          </a:prstGeom>
          <a:solidFill>
            <a:srgbClr val="FF2800"/>
          </a:solidFill>
          <a:ln w="9525">
            <a:solidFill>
              <a:srgbClr val="FF2800"/>
            </a:solidFill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 defTabSz="767815">
              <a:defRPr/>
            </a:pPr>
            <a:r>
              <a:rPr lang="ja-JP" altLang="en-US" sz="1715" dirty="0">
                <a:solidFill>
                  <a:srgbClr val="FFFFFF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避難判断水位</a:t>
            </a:r>
          </a:p>
        </p:txBody>
      </p:sp>
      <p:sp>
        <p:nvSpPr>
          <p:cNvPr id="105" name="Text Box 22">
            <a:extLst>
              <a:ext uri="{FF2B5EF4-FFF2-40B4-BE49-F238E27FC236}">
                <a16:creationId xmlns:a16="http://schemas.microsoft.com/office/drawing/2014/main" id="{279D71BE-6B95-4111-8CF3-BBAB3B3809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1259" y="2227373"/>
            <a:ext cx="1905428" cy="263918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 defTabSz="767815">
              <a:defRPr/>
            </a:pPr>
            <a:r>
              <a:rPr lang="ja-JP" altLang="en-US" sz="1715" dirty="0">
                <a:solidFill>
                  <a:prstClr val="black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氾濫注意水位</a:t>
            </a:r>
          </a:p>
        </p:txBody>
      </p:sp>
      <p:sp>
        <p:nvSpPr>
          <p:cNvPr id="106" name="右矢印 65">
            <a:extLst>
              <a:ext uri="{FF2B5EF4-FFF2-40B4-BE49-F238E27FC236}">
                <a16:creationId xmlns:a16="http://schemas.microsoft.com/office/drawing/2014/main" id="{6E6F6B10-5492-4B21-8CA1-B9450DB88B7F}"/>
              </a:ext>
            </a:extLst>
          </p:cNvPr>
          <p:cNvSpPr/>
          <p:nvPr/>
        </p:nvSpPr>
        <p:spPr bwMode="auto">
          <a:xfrm rot="16200000">
            <a:off x="-1377092" y="2299863"/>
            <a:ext cx="3309445" cy="505783"/>
          </a:xfrm>
          <a:prstGeom prst="rightArrow">
            <a:avLst>
              <a:gd name="adj1" fmla="val 55542"/>
              <a:gd name="adj2" fmla="val 66012"/>
            </a:avLst>
          </a:prstGeom>
          <a:gradFill>
            <a:gsLst>
              <a:gs pos="0">
                <a:srgbClr val="FFFF00"/>
              </a:gs>
              <a:gs pos="46000">
                <a:srgbClr val="FF6600"/>
              </a:gs>
              <a:gs pos="100000">
                <a:srgbClr val="AA00AA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anchor="ctr"/>
          <a:lstStyle/>
          <a:p>
            <a:pPr algn="ctr" defTabSz="767815">
              <a:defRPr/>
            </a:pPr>
            <a:r>
              <a:rPr lang="ja-JP" altLang="en-US" sz="20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水位の変化</a:t>
            </a:r>
          </a:p>
        </p:txBody>
      </p:sp>
      <p:sp>
        <p:nvSpPr>
          <p:cNvPr id="107" name="右矢印 84">
            <a:extLst>
              <a:ext uri="{FF2B5EF4-FFF2-40B4-BE49-F238E27FC236}">
                <a16:creationId xmlns:a16="http://schemas.microsoft.com/office/drawing/2014/main" id="{2CCB22CC-D678-4130-BC9F-56DFBFE4895E}"/>
              </a:ext>
            </a:extLst>
          </p:cNvPr>
          <p:cNvSpPr/>
          <p:nvPr/>
        </p:nvSpPr>
        <p:spPr bwMode="auto">
          <a:xfrm>
            <a:off x="459595" y="4782261"/>
            <a:ext cx="6467835" cy="488572"/>
          </a:xfrm>
          <a:prstGeom prst="rightArrow">
            <a:avLst>
              <a:gd name="adj1" fmla="val 55542"/>
              <a:gd name="adj2" fmla="val 66012"/>
            </a:avLst>
          </a:prstGeom>
          <a:gradFill flip="none" rotWithShape="1">
            <a:gsLst>
              <a:gs pos="0">
                <a:srgbClr val="FFFF00"/>
              </a:gs>
              <a:gs pos="45000">
                <a:srgbClr val="FF6600"/>
              </a:gs>
              <a:gs pos="100000">
                <a:srgbClr val="AA00AA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67815">
              <a:defRPr/>
            </a:pPr>
            <a:r>
              <a:rPr lang="ja-JP" altLang="en-US" sz="20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時間の流れ</a:t>
            </a:r>
          </a:p>
        </p:txBody>
      </p:sp>
    </p:spTree>
    <p:extLst>
      <p:ext uri="{BB962C8B-B14F-4D97-AF65-F5344CB8AC3E}">
        <p14:creationId xmlns:p14="http://schemas.microsoft.com/office/powerpoint/2010/main" val="296549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E8C284C3-8536-41B6-AEDB-5B7D860DAE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1672"/>
            <a:ext cx="9078979" cy="615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115115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C4577C3-4A9E-428F-BB28-361646817B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1" t="612" r="1548" b="1162"/>
          <a:stretch/>
        </p:blipFill>
        <p:spPr>
          <a:xfrm>
            <a:off x="1652164" y="51490"/>
            <a:ext cx="6073629" cy="675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16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</TotalTime>
  <Words>580</Words>
  <Application>Microsoft Office PowerPoint</Application>
  <PresentationFormat>画面に合わせる (4:3)</PresentationFormat>
  <Paragraphs>82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2" baseType="lpstr">
      <vt:lpstr>HGPｺﾞｼｯｸE</vt:lpstr>
      <vt:lpstr>HGSｺﾞｼｯｸE</vt:lpstr>
      <vt:lpstr>HG丸ｺﾞｼｯｸM-PRO</vt:lpstr>
      <vt:lpstr>Meiryo UI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パシフィックコンサルタンツ(株)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浅見　ユリ子</dc:creator>
  <cp:lastModifiedBy>河内 恭子</cp:lastModifiedBy>
  <cp:revision>10</cp:revision>
  <dcterms:created xsi:type="dcterms:W3CDTF">2019-11-14T00:04:31Z</dcterms:created>
  <dcterms:modified xsi:type="dcterms:W3CDTF">2022-11-02T06:39:08Z</dcterms:modified>
</cp:coreProperties>
</file>