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2" r:id="rId2"/>
    <p:sldId id="305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256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257" r:id="rId27"/>
    <p:sldId id="329" r:id="rId28"/>
    <p:sldId id="330" r:id="rId29"/>
    <p:sldId id="331" r:id="rId30"/>
    <p:sldId id="332" r:id="rId31"/>
    <p:sldId id="333" r:id="rId32"/>
    <p:sldId id="334" r:id="rId33"/>
    <p:sldId id="335" r:id="rId34"/>
    <p:sldId id="336" r:id="rId35"/>
    <p:sldId id="337" r:id="rId36"/>
    <p:sldId id="338" r:id="rId37"/>
    <p:sldId id="339" r:id="rId38"/>
    <p:sldId id="258" r:id="rId39"/>
    <p:sldId id="340" r:id="rId40"/>
    <p:sldId id="341" r:id="rId41"/>
    <p:sldId id="342" r:id="rId42"/>
    <p:sldId id="343" r:id="rId43"/>
    <p:sldId id="344" r:id="rId44"/>
    <p:sldId id="345" r:id="rId45"/>
    <p:sldId id="346" r:id="rId46"/>
    <p:sldId id="259" r:id="rId47"/>
    <p:sldId id="347" r:id="rId48"/>
    <p:sldId id="348" r:id="rId49"/>
    <p:sldId id="349" r:id="rId50"/>
    <p:sldId id="260" r:id="rId51"/>
    <p:sldId id="350" r:id="rId52"/>
    <p:sldId id="351" r:id="rId53"/>
    <p:sldId id="352" r:id="rId54"/>
    <p:sldId id="353" r:id="rId55"/>
    <p:sldId id="354" r:id="rId56"/>
    <p:sldId id="355" r:id="rId57"/>
    <p:sldId id="356" r:id="rId58"/>
    <p:sldId id="357" r:id="rId59"/>
    <p:sldId id="358" r:id="rId60"/>
    <p:sldId id="359" r:id="rId61"/>
    <p:sldId id="360" r:id="rId62"/>
    <p:sldId id="261" r:id="rId63"/>
    <p:sldId id="361" r:id="rId64"/>
    <p:sldId id="362" r:id="rId65"/>
    <p:sldId id="363" r:id="rId66"/>
    <p:sldId id="364" r:id="rId67"/>
    <p:sldId id="365" r:id="rId68"/>
    <p:sldId id="366" r:id="rId69"/>
    <p:sldId id="367" r:id="rId70"/>
    <p:sldId id="368" r:id="rId71"/>
    <p:sldId id="369" r:id="rId72"/>
    <p:sldId id="370" r:id="rId73"/>
    <p:sldId id="371" r:id="rId74"/>
    <p:sldId id="262" r:id="rId75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4660"/>
  </p:normalViewPr>
  <p:slideViewPr>
    <p:cSldViewPr>
      <p:cViewPr>
        <p:scale>
          <a:sx n="70" d="100"/>
          <a:sy n="70" d="100"/>
        </p:scale>
        <p:origin x="-1428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0605-C934-488B-830D-E167AF231A18}" type="datetimeFigureOut">
              <a:rPr kumimoji="1" lang="ja-JP" altLang="en-US" smtClean="0"/>
              <a:t>2017/12/26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9C278-0626-4E9C-BDC7-DDAA9588FB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3919729"/>
      </p:ext>
    </p:extLst>
  </p:cSld>
  <p:clrMapOvr>
    <a:masterClrMapping/>
  </p:clrMapOvr>
  <p:transition spd="slow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0605-C934-488B-830D-E167AF231A18}" type="datetimeFigureOut">
              <a:rPr kumimoji="1" lang="ja-JP" altLang="en-US" smtClean="0"/>
              <a:t>2017/12/26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9C278-0626-4E9C-BDC7-DDAA9588FB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5970573"/>
      </p:ext>
    </p:extLst>
  </p:cSld>
  <p:clrMapOvr>
    <a:masterClrMapping/>
  </p:clrMapOvr>
  <p:transition spd="slow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0605-C934-488B-830D-E167AF231A18}" type="datetimeFigureOut">
              <a:rPr kumimoji="1" lang="ja-JP" altLang="en-US" smtClean="0"/>
              <a:t>2017/12/26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9C278-0626-4E9C-BDC7-DDAA9588FB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5205864"/>
      </p:ext>
    </p:extLst>
  </p:cSld>
  <p:clrMapOvr>
    <a:masterClrMapping/>
  </p:clrMapOvr>
  <p:transition spd="slow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0605-C934-488B-830D-E167AF231A18}" type="datetimeFigureOut">
              <a:rPr kumimoji="1" lang="ja-JP" altLang="en-US" smtClean="0"/>
              <a:t>2017/12/26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9C278-0626-4E9C-BDC7-DDAA9588FB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8525375"/>
      </p:ext>
    </p:extLst>
  </p:cSld>
  <p:clrMapOvr>
    <a:masterClrMapping/>
  </p:clrMapOvr>
  <p:transition spd="slow"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0605-C934-488B-830D-E167AF231A18}" type="datetimeFigureOut">
              <a:rPr kumimoji="1" lang="ja-JP" altLang="en-US" smtClean="0"/>
              <a:t>2017/12/26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9C278-0626-4E9C-BDC7-DDAA9588FB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9534327"/>
      </p:ext>
    </p:extLst>
  </p:cSld>
  <p:clrMapOvr>
    <a:masterClrMapping/>
  </p:clrMapOvr>
  <p:transition spd="slow"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0605-C934-488B-830D-E167AF231A18}" type="datetimeFigureOut">
              <a:rPr kumimoji="1" lang="ja-JP" altLang="en-US" smtClean="0"/>
              <a:t>2017/12/26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9C278-0626-4E9C-BDC7-DDAA9588FB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658374"/>
      </p:ext>
    </p:extLst>
  </p:cSld>
  <p:clrMapOvr>
    <a:masterClrMapping/>
  </p:clrMapOvr>
  <p:transition spd="slow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0605-C934-488B-830D-E167AF231A18}" type="datetimeFigureOut">
              <a:rPr kumimoji="1" lang="ja-JP" altLang="en-US" smtClean="0"/>
              <a:t>2017/12/26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9C278-0626-4E9C-BDC7-DDAA9588FB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1619237"/>
      </p:ext>
    </p:extLst>
  </p:cSld>
  <p:clrMapOvr>
    <a:masterClrMapping/>
  </p:clrMapOvr>
  <p:transition spd="slow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0605-C934-488B-830D-E167AF231A18}" type="datetimeFigureOut">
              <a:rPr kumimoji="1" lang="ja-JP" altLang="en-US" smtClean="0"/>
              <a:t>2017/12/26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9C278-0626-4E9C-BDC7-DDAA9588FB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7152445"/>
      </p:ext>
    </p:extLst>
  </p:cSld>
  <p:clrMapOvr>
    <a:masterClrMapping/>
  </p:clrMapOvr>
  <p:transition spd="slow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0605-C934-488B-830D-E167AF231A18}" type="datetimeFigureOut">
              <a:rPr kumimoji="1" lang="ja-JP" altLang="en-US" smtClean="0"/>
              <a:t>2017/12/26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9C278-0626-4E9C-BDC7-DDAA9588FB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1879703"/>
      </p:ext>
    </p:extLst>
  </p:cSld>
  <p:clrMapOvr>
    <a:masterClrMapping/>
  </p:clrMapOvr>
  <p:transition spd="slow"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0605-C934-488B-830D-E167AF231A18}" type="datetimeFigureOut">
              <a:rPr kumimoji="1" lang="ja-JP" altLang="en-US" smtClean="0"/>
              <a:t>2017/12/26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9C278-0626-4E9C-BDC7-DDAA9588FB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628727"/>
      </p:ext>
    </p:extLst>
  </p:cSld>
  <p:clrMapOvr>
    <a:masterClrMapping/>
  </p:clrMapOvr>
  <p:transition spd="slow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0605-C934-488B-830D-E167AF231A18}" type="datetimeFigureOut">
              <a:rPr kumimoji="1" lang="ja-JP" altLang="en-US" smtClean="0"/>
              <a:t>2017/12/26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9C278-0626-4E9C-BDC7-DDAA9588FB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888552"/>
      </p:ext>
    </p:extLst>
  </p:cSld>
  <p:clrMapOvr>
    <a:masterClrMapping/>
  </p:clrMapOvr>
  <p:transition spd="slow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40605-C934-488B-830D-E167AF231A18}" type="datetimeFigureOut">
              <a:rPr kumimoji="1" lang="ja-JP" altLang="en-US" smtClean="0"/>
              <a:t>2017/12/26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9C278-0626-4E9C-BDC7-DDAA9588FB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4900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335" y="476673"/>
            <a:ext cx="8856984" cy="1512167"/>
          </a:xfrm>
        </p:spPr>
        <p:txBody>
          <a:bodyPr>
            <a:normAutofit/>
          </a:bodyPr>
          <a:lstStyle/>
          <a:p>
            <a:r>
              <a:rPr lang="ja-JP" altLang="en-US" sz="60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天気の変化（理科）</a:t>
            </a:r>
            <a:endParaRPr kumimoji="1" lang="ja-JP" altLang="en-US" sz="6000" dirty="0"/>
          </a:p>
        </p:txBody>
      </p:sp>
      <p:sp>
        <p:nvSpPr>
          <p:cNvPr id="5" name="正方形/長方形 4"/>
          <p:cNvSpPr/>
          <p:nvPr/>
        </p:nvSpPr>
        <p:spPr>
          <a:xfrm>
            <a:off x="312284" y="2708920"/>
            <a:ext cx="84539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5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気象レーダーの</a:t>
            </a:r>
            <a:r>
              <a:rPr lang="ja-JP" altLang="en-US" sz="54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雨雲</a:t>
            </a:r>
            <a:r>
              <a:rPr lang="ja-JP" altLang="en-US" sz="5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の動きを確認してみましょう。</a:t>
            </a:r>
            <a:endParaRPr lang="en-US" altLang="ja-JP" sz="5400" b="1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7" name="タイトル 1"/>
          <p:cNvSpPr txBox="1">
            <a:spLocks/>
          </p:cNvSpPr>
          <p:nvPr/>
        </p:nvSpPr>
        <p:spPr>
          <a:xfrm>
            <a:off x="-90800" y="5517232"/>
            <a:ext cx="8856984" cy="1008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２０１４年台風第</a:t>
            </a:r>
            <a:r>
              <a:rPr lang="en-US" altLang="ja-JP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8</a:t>
            </a:r>
            <a:r>
              <a:rPr lang="ja-JP" altLang="en-US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号・前線</a:t>
            </a:r>
            <a:endParaRPr lang="ja-JP" altLang="en-US" dirty="0"/>
          </a:p>
        </p:txBody>
      </p:sp>
      <p:sp>
        <p:nvSpPr>
          <p:cNvPr id="19" name="正方形/長方形 18"/>
          <p:cNvSpPr/>
          <p:nvPr/>
        </p:nvSpPr>
        <p:spPr>
          <a:xfrm>
            <a:off x="0" y="4463246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※</a:t>
            </a:r>
            <a:r>
              <a:rPr lang="en-US" altLang="ja-JP" sz="2800" b="1" dirty="0" smtClean="0">
                <a:solidFill>
                  <a:srgbClr val="FFFF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×</a:t>
            </a:r>
            <a:r>
              <a:rPr lang="ja-JP" altLang="en-US" sz="28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印は、長野県南木曽町の土石流が発生した箇所です</a:t>
            </a:r>
            <a:r>
              <a:rPr lang="ja-JP" altLang="en-US" sz="28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。</a:t>
            </a:r>
            <a:endParaRPr lang="en-US" altLang="ja-JP" sz="2800" b="1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en-US" altLang="ja-JP" sz="28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※</a:t>
            </a:r>
            <a:r>
              <a:rPr lang="ja-JP" altLang="en-US" sz="28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雨量は、</a:t>
            </a:r>
            <a:r>
              <a:rPr lang="ja-JP" altLang="ja-JP" sz="28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三留野で</a:t>
            </a:r>
            <a:r>
              <a:rPr lang="ja-JP" altLang="ja-JP" sz="28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</a:t>
            </a:r>
            <a:r>
              <a:rPr lang="ja-JP" altLang="en-US" sz="28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雨量</a:t>
            </a:r>
            <a:r>
              <a:rPr lang="ja-JP" altLang="ja-JP" sz="28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観測</a:t>
            </a:r>
            <a:r>
              <a:rPr lang="ja-JP" altLang="en-US" sz="28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所の値です。</a:t>
            </a:r>
            <a:endParaRPr lang="en-US" altLang="ja-JP" sz="28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5166654"/>
      </p:ext>
    </p:extLst>
  </p:cSld>
  <p:clrMapOvr>
    <a:masterClrMapping/>
  </p:clrMapOvr>
  <p:transition spd="slow" advTm="2374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prf4.fcd.naps.kishou.go.jp:50001/jp/6/35.483154/137.495117/none/none/MAP_COLOR,HRKSNC,MAP_FR,MUNICIPALITY/201707270840/201407090500/0/0/5/false/true/15/600/500/imag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71"/>
          <a:stretch/>
        </p:blipFill>
        <p:spPr bwMode="auto">
          <a:xfrm>
            <a:off x="179512" y="1260000"/>
            <a:ext cx="5731904" cy="506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1513404" y="480820"/>
            <a:ext cx="30861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１４時００分</a:t>
            </a:r>
            <a:endParaRPr lang="ja-JP" altLang="en-US" sz="4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乗算記号 10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4" name="下矢印 3"/>
          <p:cNvSpPr/>
          <p:nvPr/>
        </p:nvSpPr>
        <p:spPr>
          <a:xfrm rot="10800000">
            <a:off x="63722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710427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7"/>
          <a:stretch/>
        </p:blipFill>
        <p:spPr>
          <a:xfrm>
            <a:off x="179512" y="1260000"/>
            <a:ext cx="6286547" cy="5058867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1513404" y="480820"/>
            <a:ext cx="30123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１４時０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乗算記号 10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748" y="2988000"/>
            <a:ext cx="3167756" cy="3253717"/>
          </a:xfrm>
          <a:prstGeom prst="rect">
            <a:avLst/>
          </a:prstGeom>
        </p:spPr>
      </p:pic>
      <p:sp>
        <p:nvSpPr>
          <p:cNvPr id="14" name="下矢印 13"/>
          <p:cNvSpPr/>
          <p:nvPr/>
        </p:nvSpPr>
        <p:spPr>
          <a:xfrm rot="10800000">
            <a:off x="6372201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7983817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7" cy="5036811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1513404" y="480820"/>
            <a:ext cx="30123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１４時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０分</a:t>
            </a:r>
            <a:endParaRPr lang="ja-JP" altLang="en-US" sz="4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6904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乗算記号 10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0" name="下矢印 9"/>
          <p:cNvSpPr/>
          <p:nvPr/>
        </p:nvSpPr>
        <p:spPr>
          <a:xfrm rot="10800000">
            <a:off x="63722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7907687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7" cy="5036811"/>
          </a:xfrm>
          <a:prstGeom prst="rect">
            <a:avLst/>
          </a:prstGeom>
        </p:spPr>
      </p:pic>
      <p:pic>
        <p:nvPicPr>
          <p:cNvPr id="8198" name="Picture 6" descr="http://www.riss.kishou.go.jp/jikkyo_kanshi/jikkyo_kanshi-0.40.php?group=4&amp;element=4&amp;sub=amedas&amp;noudo=255&amp;imageW=460&amp;imageH=460&amp;date=2014070914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9"/>
          <a:stretch/>
        </p:blipFill>
        <p:spPr bwMode="auto">
          <a:xfrm>
            <a:off x="9724867" y="3463504"/>
            <a:ext cx="298703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１４時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9468544" y="2245514"/>
            <a:ext cx="3384376" cy="1111478"/>
            <a:chOff x="2627784" y="-45883"/>
            <a:chExt cx="3384376" cy="1111478"/>
          </a:xfrm>
        </p:grpSpPr>
        <p:sp>
          <p:nvSpPr>
            <p:cNvPr id="9" name="正方形/長方形 8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0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6904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乗算記号 10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10908704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7" name="下矢印 16"/>
          <p:cNvSpPr/>
          <p:nvPr/>
        </p:nvSpPr>
        <p:spPr>
          <a:xfrm rot="10800000">
            <a:off x="63722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897172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7" cy="5036811"/>
          </a:xfrm>
          <a:prstGeom prst="rect">
            <a:avLst/>
          </a:prstGeom>
        </p:spPr>
      </p:pic>
      <p:pic>
        <p:nvPicPr>
          <p:cNvPr id="8198" name="Picture 6" descr="http://www.riss.kishou.go.jp/jikkyo_kanshi/jikkyo_kanshi-0.40.php?group=4&amp;element=4&amp;sub=amedas&amp;noudo=255&amp;imageW=460&amp;imageH=460&amp;date=2014070914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9"/>
          <a:stretch/>
        </p:blipFill>
        <p:spPr bwMode="auto">
          <a:xfrm>
            <a:off x="10228923" y="3463504"/>
            <a:ext cx="298703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1513404" y="480820"/>
            <a:ext cx="30123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１４時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０分</a:t>
            </a:r>
            <a:endParaRPr lang="ja-JP" altLang="en-US" sz="4400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9972600" y="2245514"/>
            <a:ext cx="3384376" cy="1111478"/>
            <a:chOff x="2627784" y="-45883"/>
            <a:chExt cx="3384376" cy="1111478"/>
          </a:xfrm>
        </p:grpSpPr>
        <p:sp>
          <p:nvSpPr>
            <p:cNvPr id="9" name="正方形/長方形 8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0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0960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乗算記号 10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11412760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7" name="下矢印 16"/>
          <p:cNvSpPr/>
          <p:nvPr/>
        </p:nvSpPr>
        <p:spPr>
          <a:xfrm rot="10800000">
            <a:off x="63722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3553000"/>
      </p:ext>
    </p:extLst>
  </p:cSld>
  <p:clrMapOvr>
    <a:masterClrMapping/>
  </p:clrMapOvr>
  <p:transition spd="slow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7" cy="5036811"/>
          </a:xfrm>
          <a:prstGeom prst="rect">
            <a:avLst/>
          </a:prstGeom>
        </p:spPr>
      </p:pic>
      <p:pic>
        <p:nvPicPr>
          <p:cNvPr id="8198" name="Picture 6" descr="http://www.riss.kishou.go.jp/jikkyo_kanshi/jikkyo_kanshi-0.40.php?group=4&amp;element=4&amp;sub=amedas&amp;noudo=255&amp;imageW=460&amp;imageH=460&amp;date=2014070914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9"/>
          <a:stretch/>
        </p:blipFill>
        <p:spPr bwMode="auto">
          <a:xfrm>
            <a:off x="9796875" y="3463504"/>
            <a:ext cx="298703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１４時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9540552" y="2245514"/>
            <a:ext cx="3384376" cy="1111478"/>
            <a:chOff x="2627784" y="-45883"/>
            <a:chExt cx="3384376" cy="1111478"/>
          </a:xfrm>
        </p:grpSpPr>
        <p:sp>
          <p:nvSpPr>
            <p:cNvPr id="9" name="正方形/長方形 8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0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8912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乗算記号 10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10980712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7" name="下矢印 16"/>
          <p:cNvSpPr/>
          <p:nvPr/>
        </p:nvSpPr>
        <p:spPr>
          <a:xfrm rot="10800000">
            <a:off x="63722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271283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7" cy="5036811"/>
          </a:xfrm>
          <a:prstGeom prst="rect">
            <a:avLst/>
          </a:prstGeom>
        </p:spPr>
      </p:pic>
      <p:pic>
        <p:nvPicPr>
          <p:cNvPr id="8198" name="Picture 6" descr="http://www.riss.kishou.go.jp/jikkyo_kanshi/jikkyo_kanshi-0.40.php?group=4&amp;element=4&amp;sub=amedas&amp;noudo=255&amp;imageW=460&amp;imageH=460&amp;date=2014070914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9"/>
          <a:stretch/>
        </p:blipFill>
        <p:spPr bwMode="auto">
          <a:xfrm>
            <a:off x="9868883" y="3463504"/>
            <a:ext cx="298703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1513404" y="480820"/>
            <a:ext cx="30123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１４時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０分</a:t>
            </a:r>
            <a:endParaRPr lang="ja-JP" altLang="en-US" sz="4400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9612560" y="2245514"/>
            <a:ext cx="3384376" cy="1111478"/>
            <a:chOff x="2627784" y="-45883"/>
            <a:chExt cx="3384376" cy="1111478"/>
          </a:xfrm>
        </p:grpSpPr>
        <p:sp>
          <p:nvSpPr>
            <p:cNvPr id="9" name="正方形/長方形 8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0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0920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乗算記号 10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11052720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7" name="下矢印 16"/>
          <p:cNvSpPr/>
          <p:nvPr/>
        </p:nvSpPr>
        <p:spPr>
          <a:xfrm rot="10800000">
            <a:off x="63722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2458338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7" cy="5036811"/>
          </a:xfrm>
          <a:prstGeom prst="rect">
            <a:avLst/>
          </a:prstGeom>
        </p:spPr>
      </p:pic>
      <p:pic>
        <p:nvPicPr>
          <p:cNvPr id="8198" name="Picture 6" descr="http://www.riss.kishou.go.jp/jikkyo_kanshi/jikkyo_kanshi-0.40.php?group=4&amp;element=4&amp;sub=amedas&amp;noudo=255&amp;imageW=460&amp;imageH=460&amp;date=2014070914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9"/>
          <a:stretch/>
        </p:blipFill>
        <p:spPr bwMode="auto">
          <a:xfrm>
            <a:off x="9724867" y="3463504"/>
            <a:ext cx="298703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１４時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9468544" y="2245514"/>
            <a:ext cx="3384376" cy="1111478"/>
            <a:chOff x="2627784" y="-45883"/>
            <a:chExt cx="3384376" cy="1111478"/>
          </a:xfrm>
        </p:grpSpPr>
        <p:sp>
          <p:nvSpPr>
            <p:cNvPr id="9" name="正方形/長方形 8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0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6904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乗算記号 10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10908704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7" name="下矢印 16"/>
          <p:cNvSpPr/>
          <p:nvPr/>
        </p:nvSpPr>
        <p:spPr>
          <a:xfrm rot="10800000">
            <a:off x="63722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6032850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7" cy="5036811"/>
          </a:xfrm>
          <a:prstGeom prst="rect">
            <a:avLst/>
          </a:prstGeom>
        </p:spPr>
      </p:pic>
      <p:pic>
        <p:nvPicPr>
          <p:cNvPr id="8198" name="Picture 6" descr="http://www.riss.kishou.go.jp/jikkyo_kanshi/jikkyo_kanshi-0.40.php?group=4&amp;element=4&amp;sub=amedas&amp;noudo=255&amp;imageW=460&amp;imageH=460&amp;date=2014070914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9"/>
          <a:stretch/>
        </p:blipFill>
        <p:spPr bwMode="auto">
          <a:xfrm>
            <a:off x="10732979" y="3463504"/>
            <a:ext cx="298703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1513404" y="480820"/>
            <a:ext cx="30123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１４時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4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０分</a:t>
            </a:r>
            <a:endParaRPr lang="ja-JP" altLang="en-US" sz="4400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10476656" y="2245514"/>
            <a:ext cx="3384376" cy="1111478"/>
            <a:chOff x="2627784" y="-45883"/>
            <a:chExt cx="3384376" cy="1111478"/>
          </a:xfrm>
        </p:grpSpPr>
        <p:sp>
          <p:nvSpPr>
            <p:cNvPr id="9" name="正方形/長方形 8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0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5932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5016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乗算記号 10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11916816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7" name="下矢印 16"/>
          <p:cNvSpPr/>
          <p:nvPr/>
        </p:nvSpPr>
        <p:spPr>
          <a:xfrm rot="10800000">
            <a:off x="63722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994630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7" cy="5036811"/>
          </a:xfrm>
          <a:prstGeom prst="rect">
            <a:avLst/>
          </a:prstGeom>
        </p:spPr>
      </p:pic>
      <p:pic>
        <p:nvPicPr>
          <p:cNvPr id="8198" name="Picture 6" descr="http://www.riss.kishou.go.jp/jikkyo_kanshi/jikkyo_kanshi-0.40.php?group=4&amp;element=4&amp;sub=amedas&amp;noudo=255&amp;imageW=460&amp;imageH=460&amp;date=2014070914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9"/>
          <a:stretch/>
        </p:blipFill>
        <p:spPr bwMode="auto">
          <a:xfrm>
            <a:off x="9868883" y="3463504"/>
            <a:ext cx="298703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１４時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45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9612560" y="2245514"/>
            <a:ext cx="3384376" cy="1111478"/>
            <a:chOff x="2627784" y="-45883"/>
            <a:chExt cx="3384376" cy="1111478"/>
          </a:xfrm>
        </p:grpSpPr>
        <p:sp>
          <p:nvSpPr>
            <p:cNvPr id="9" name="正方形/長方形 8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0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0920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乗算記号 10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11052720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7" name="下矢印 16"/>
          <p:cNvSpPr/>
          <p:nvPr/>
        </p:nvSpPr>
        <p:spPr>
          <a:xfrm rot="10800000">
            <a:off x="63722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4202673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7" cy="5036811"/>
          </a:xfrm>
          <a:prstGeom prst="rect">
            <a:avLst/>
          </a:prstGeom>
        </p:spPr>
      </p:pic>
      <p:pic>
        <p:nvPicPr>
          <p:cNvPr id="8198" name="Picture 6" descr="http://www.riss.kishou.go.jp/jikkyo_kanshi/jikkyo_kanshi-0.40.php?group=4&amp;element=4&amp;sub=amedas&amp;noudo=255&amp;imageW=460&amp;imageH=460&amp;date=2014070914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9"/>
          <a:stretch/>
        </p:blipFill>
        <p:spPr bwMode="auto">
          <a:xfrm>
            <a:off x="10228923" y="3463504"/>
            <a:ext cx="298703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1513404" y="480820"/>
            <a:ext cx="30123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１４時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０分</a:t>
            </a:r>
            <a:endParaRPr lang="ja-JP" altLang="en-US" sz="4400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9972600" y="2245514"/>
            <a:ext cx="3384376" cy="1111478"/>
            <a:chOff x="2627784" y="-45883"/>
            <a:chExt cx="3384376" cy="1111478"/>
          </a:xfrm>
        </p:grpSpPr>
        <p:sp>
          <p:nvSpPr>
            <p:cNvPr id="9" name="正方形/長方形 8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0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145" y="122765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0960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乗算記号 10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11412760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7" name="下矢印 16"/>
          <p:cNvSpPr/>
          <p:nvPr/>
        </p:nvSpPr>
        <p:spPr>
          <a:xfrm rot="10800000">
            <a:off x="63722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5415244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7" cy="5036811"/>
          </a:xfrm>
          <a:prstGeom prst="rect">
            <a:avLst/>
          </a:prstGeom>
        </p:spPr>
      </p:pic>
      <p:pic>
        <p:nvPicPr>
          <p:cNvPr id="8198" name="Picture 6" descr="http://www.riss.kishou.go.jp/jikkyo_kanshi/jikkyo_kanshi-0.40.php?group=4&amp;element=4&amp;sub=amedas&amp;noudo=255&amp;imageW=460&amp;imageH=460&amp;date=2014070914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9"/>
          <a:stretch/>
        </p:blipFill>
        <p:spPr bwMode="auto">
          <a:xfrm>
            <a:off x="10012899" y="3463504"/>
            <a:ext cx="298703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１４時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9756576" y="2245514"/>
            <a:ext cx="3384376" cy="1111478"/>
            <a:chOff x="2627784" y="-45883"/>
            <a:chExt cx="3384376" cy="1111478"/>
          </a:xfrm>
        </p:grpSpPr>
        <p:sp>
          <p:nvSpPr>
            <p:cNvPr id="9" name="正方形/長方形 8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0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4936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乗算記号 10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11196736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7" name="下矢印 16"/>
          <p:cNvSpPr/>
          <p:nvPr/>
        </p:nvSpPr>
        <p:spPr>
          <a:xfrm rot="10800000">
            <a:off x="63722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8400672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7" cy="5036811"/>
          </a:xfrm>
          <a:prstGeom prst="rect">
            <a:avLst/>
          </a:prstGeom>
        </p:spPr>
      </p:pic>
      <p:pic>
        <p:nvPicPr>
          <p:cNvPr id="1028" name="Picture 4" descr="http://www.riss.kishou.go.jp/jikkyo_kanshi/jikkyo_kanshi-0.40.php?group=4&amp;element=4&amp;sub=amedas&amp;noudo=255&amp;imageW=460&amp;imageH=460&amp;date=2014070915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6"/>
          <a:stretch/>
        </p:blipFill>
        <p:spPr bwMode="auto">
          <a:xfrm>
            <a:off x="9945480" y="3466182"/>
            <a:ext cx="2979448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グループ化 7"/>
          <p:cNvGrpSpPr/>
          <p:nvPr/>
        </p:nvGrpSpPr>
        <p:grpSpPr>
          <a:xfrm>
            <a:off x="9684568" y="2245514"/>
            <a:ext cx="3384376" cy="1111478"/>
            <a:chOff x="2627784" y="-45883"/>
            <a:chExt cx="3384376" cy="1111478"/>
          </a:xfrm>
        </p:grpSpPr>
        <p:sp>
          <p:nvSpPr>
            <p:cNvPr id="9" name="正方形/長方形 8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0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2928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乗算記号 13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/>
          <p:cNvSpPr/>
          <p:nvPr/>
        </p:nvSpPr>
        <p:spPr>
          <a:xfrm>
            <a:off x="11124728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1513404" y="480820"/>
            <a:ext cx="30861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１５時００分</a:t>
            </a:r>
            <a:endParaRPr lang="ja-JP" altLang="en-US" sz="4400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8" name="下矢印 17"/>
          <p:cNvSpPr/>
          <p:nvPr/>
        </p:nvSpPr>
        <p:spPr>
          <a:xfrm rot="10800000">
            <a:off x="673224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1097166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0000"/>
            <a:ext cx="6286546" cy="5036811"/>
          </a:xfrm>
          <a:prstGeom prst="rect">
            <a:avLst/>
          </a:prstGeom>
        </p:spPr>
      </p:pic>
      <p:pic>
        <p:nvPicPr>
          <p:cNvPr id="4" name="Picture 4" descr="http://www.riss.kishou.go.jp/jikkyo_kanshi/jikkyo_kanshi-0.40.php?group=4&amp;element=4&amp;sub=amedas&amp;noudo=255&amp;imageW=460&amp;imageH=460&amp;date=2014070915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6"/>
          <a:stretch/>
        </p:blipFill>
        <p:spPr bwMode="auto">
          <a:xfrm>
            <a:off x="9657448" y="3466182"/>
            <a:ext cx="2979448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グループ化 4"/>
          <p:cNvGrpSpPr/>
          <p:nvPr/>
        </p:nvGrpSpPr>
        <p:grpSpPr>
          <a:xfrm>
            <a:off x="9396536" y="2245514"/>
            <a:ext cx="3384376" cy="1111478"/>
            <a:chOff x="2627784" y="-45883"/>
            <a:chExt cx="3384376" cy="1111478"/>
          </a:xfrm>
        </p:grpSpPr>
        <p:sp>
          <p:nvSpPr>
            <p:cNvPr id="6" name="正方形/長方形 5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896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乗算記号 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/>
        </p:nvSpPr>
        <p:spPr>
          <a:xfrm>
            <a:off x="10836696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１５時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6" name="下矢印 15"/>
          <p:cNvSpPr/>
          <p:nvPr/>
        </p:nvSpPr>
        <p:spPr>
          <a:xfrm rot="10800000">
            <a:off x="673224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9855839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6" cy="5036811"/>
          </a:xfrm>
          <a:prstGeom prst="rect">
            <a:avLst/>
          </a:prstGeom>
        </p:spPr>
      </p:pic>
      <p:pic>
        <p:nvPicPr>
          <p:cNvPr id="4" name="Picture 4" descr="http://www.riss.kishou.go.jp/jikkyo_kanshi/jikkyo_kanshi-0.40.php?group=4&amp;element=4&amp;sub=amedas&amp;noudo=255&amp;imageW=460&amp;imageH=460&amp;date=2014070915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6"/>
          <a:stretch/>
        </p:blipFill>
        <p:spPr bwMode="auto">
          <a:xfrm>
            <a:off x="9873472" y="3466182"/>
            <a:ext cx="2979448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グループ化 4"/>
          <p:cNvGrpSpPr/>
          <p:nvPr/>
        </p:nvGrpSpPr>
        <p:grpSpPr>
          <a:xfrm>
            <a:off x="9612560" y="2245514"/>
            <a:ext cx="3384376" cy="1111478"/>
            <a:chOff x="2627784" y="-45883"/>
            <a:chExt cx="3384376" cy="1111478"/>
          </a:xfrm>
        </p:grpSpPr>
        <p:sp>
          <p:nvSpPr>
            <p:cNvPr id="6" name="正方形/長方形 5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0920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乗算記号 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/>
        </p:nvSpPr>
        <p:spPr>
          <a:xfrm>
            <a:off x="11052720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１５時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6" name="下矢印 15"/>
          <p:cNvSpPr/>
          <p:nvPr/>
        </p:nvSpPr>
        <p:spPr>
          <a:xfrm rot="10800000">
            <a:off x="673224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6758213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6" cy="5036811"/>
          </a:xfrm>
          <a:prstGeom prst="rect">
            <a:avLst/>
          </a:prstGeom>
        </p:spPr>
      </p:pic>
      <p:pic>
        <p:nvPicPr>
          <p:cNvPr id="4" name="Picture 4" descr="http://www.riss.kishou.go.jp/jikkyo_kanshi/jikkyo_kanshi-0.40.php?group=4&amp;element=4&amp;sub=amedas&amp;noudo=255&amp;imageW=460&amp;imageH=460&amp;date=2014070915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6"/>
          <a:stretch/>
        </p:blipFill>
        <p:spPr bwMode="auto">
          <a:xfrm>
            <a:off x="9801464" y="3466182"/>
            <a:ext cx="2979448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グループ化 4"/>
          <p:cNvGrpSpPr/>
          <p:nvPr/>
        </p:nvGrpSpPr>
        <p:grpSpPr>
          <a:xfrm>
            <a:off x="9540552" y="2245514"/>
            <a:ext cx="3384376" cy="1111478"/>
            <a:chOff x="2627784" y="-45883"/>
            <a:chExt cx="3384376" cy="1111478"/>
          </a:xfrm>
        </p:grpSpPr>
        <p:sp>
          <p:nvSpPr>
            <p:cNvPr id="6" name="正方形/長方形 5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8912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乗算記号 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/>
        </p:nvSpPr>
        <p:spPr>
          <a:xfrm>
            <a:off x="10980712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１５時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6" name="下矢印 15"/>
          <p:cNvSpPr/>
          <p:nvPr/>
        </p:nvSpPr>
        <p:spPr>
          <a:xfrm rot="10800000">
            <a:off x="673224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6368941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6" cy="5036811"/>
          </a:xfrm>
          <a:prstGeom prst="rect">
            <a:avLst/>
          </a:prstGeom>
        </p:spPr>
      </p:pic>
      <p:pic>
        <p:nvPicPr>
          <p:cNvPr id="4" name="Picture 4" descr="http://www.riss.kishou.go.jp/jikkyo_kanshi/jikkyo_kanshi-0.40.php?group=4&amp;element=4&amp;sub=amedas&amp;noudo=255&amp;imageW=460&amp;imageH=460&amp;date=2014070915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6"/>
          <a:stretch/>
        </p:blipFill>
        <p:spPr bwMode="auto">
          <a:xfrm>
            <a:off x="9945480" y="3466182"/>
            <a:ext cx="2979448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グループ化 4"/>
          <p:cNvGrpSpPr/>
          <p:nvPr/>
        </p:nvGrpSpPr>
        <p:grpSpPr>
          <a:xfrm>
            <a:off x="9684568" y="2245514"/>
            <a:ext cx="3384376" cy="1111478"/>
            <a:chOff x="2627784" y="-45883"/>
            <a:chExt cx="3384376" cy="1111478"/>
          </a:xfrm>
        </p:grpSpPr>
        <p:sp>
          <p:nvSpPr>
            <p:cNvPr id="6" name="正方形/長方形 5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2928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乗算記号 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/>
        </p:nvSpPr>
        <p:spPr>
          <a:xfrm>
            <a:off x="11124728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１５時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6" name="下矢印 15"/>
          <p:cNvSpPr/>
          <p:nvPr/>
        </p:nvSpPr>
        <p:spPr>
          <a:xfrm rot="10800000">
            <a:off x="673224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1138240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6" cy="5036811"/>
          </a:xfrm>
          <a:prstGeom prst="rect">
            <a:avLst/>
          </a:prstGeom>
        </p:spPr>
      </p:pic>
      <p:pic>
        <p:nvPicPr>
          <p:cNvPr id="4" name="Picture 4" descr="http://www.riss.kishou.go.jp/jikkyo_kanshi/jikkyo_kanshi-0.40.php?group=4&amp;element=4&amp;sub=amedas&amp;noudo=255&amp;imageW=460&amp;imageH=460&amp;date=2014070915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6"/>
          <a:stretch/>
        </p:blipFill>
        <p:spPr bwMode="auto">
          <a:xfrm>
            <a:off x="9873472" y="3466182"/>
            <a:ext cx="2979448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グループ化 4"/>
          <p:cNvGrpSpPr/>
          <p:nvPr/>
        </p:nvGrpSpPr>
        <p:grpSpPr>
          <a:xfrm>
            <a:off x="9612560" y="2245514"/>
            <a:ext cx="3384376" cy="1111478"/>
            <a:chOff x="2627784" y="-45883"/>
            <a:chExt cx="3384376" cy="1111478"/>
          </a:xfrm>
        </p:grpSpPr>
        <p:sp>
          <p:nvSpPr>
            <p:cNvPr id="6" name="正方形/長方形 5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0920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乗算記号 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/>
        </p:nvSpPr>
        <p:spPr>
          <a:xfrm>
            <a:off x="11052720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１５時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6" name="下矢印 15"/>
          <p:cNvSpPr/>
          <p:nvPr/>
        </p:nvSpPr>
        <p:spPr>
          <a:xfrm rot="10800000">
            <a:off x="673224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0213481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6" cy="5036811"/>
          </a:xfrm>
          <a:prstGeom prst="rect">
            <a:avLst/>
          </a:prstGeom>
        </p:spPr>
      </p:pic>
      <p:pic>
        <p:nvPicPr>
          <p:cNvPr id="4" name="Picture 4" descr="http://www.riss.kishou.go.jp/jikkyo_kanshi/jikkyo_kanshi-0.40.php?group=4&amp;element=4&amp;sub=amedas&amp;noudo=255&amp;imageW=460&amp;imageH=460&amp;date=2014070915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6"/>
          <a:stretch/>
        </p:blipFill>
        <p:spPr bwMode="auto">
          <a:xfrm>
            <a:off x="9729456" y="3466182"/>
            <a:ext cx="2979448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グループ化 4"/>
          <p:cNvGrpSpPr/>
          <p:nvPr/>
        </p:nvGrpSpPr>
        <p:grpSpPr>
          <a:xfrm>
            <a:off x="9468544" y="2245514"/>
            <a:ext cx="3384376" cy="1111478"/>
            <a:chOff x="2627784" y="-45883"/>
            <a:chExt cx="3384376" cy="1111478"/>
          </a:xfrm>
        </p:grpSpPr>
        <p:sp>
          <p:nvSpPr>
            <p:cNvPr id="6" name="正方形/長方形 5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6904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乗算記号 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/>
        </p:nvSpPr>
        <p:spPr>
          <a:xfrm>
            <a:off x="10908704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１５時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6" name="下矢印 15"/>
          <p:cNvSpPr/>
          <p:nvPr/>
        </p:nvSpPr>
        <p:spPr>
          <a:xfrm rot="10800000">
            <a:off x="673224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5854178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6" cy="5036811"/>
          </a:xfrm>
          <a:prstGeom prst="rect">
            <a:avLst/>
          </a:prstGeom>
        </p:spPr>
      </p:pic>
      <p:pic>
        <p:nvPicPr>
          <p:cNvPr id="4" name="Picture 4" descr="http://www.riss.kishou.go.jp/jikkyo_kanshi/jikkyo_kanshi-0.40.php?group=4&amp;element=4&amp;sub=amedas&amp;noudo=255&amp;imageW=460&amp;imageH=460&amp;date=2014070915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6"/>
          <a:stretch/>
        </p:blipFill>
        <p:spPr bwMode="auto">
          <a:xfrm>
            <a:off x="9873472" y="3466182"/>
            <a:ext cx="2979448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グループ化 4"/>
          <p:cNvGrpSpPr/>
          <p:nvPr/>
        </p:nvGrpSpPr>
        <p:grpSpPr>
          <a:xfrm>
            <a:off x="9612560" y="2245514"/>
            <a:ext cx="3384376" cy="1111478"/>
            <a:chOff x="2627784" y="-45883"/>
            <a:chExt cx="3384376" cy="1111478"/>
          </a:xfrm>
        </p:grpSpPr>
        <p:sp>
          <p:nvSpPr>
            <p:cNvPr id="6" name="正方形/長方形 5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0920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乗算記号 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/>
        </p:nvSpPr>
        <p:spPr>
          <a:xfrm>
            <a:off x="11052720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１５時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6" name="下矢印 15"/>
          <p:cNvSpPr/>
          <p:nvPr/>
        </p:nvSpPr>
        <p:spPr>
          <a:xfrm rot="10800000">
            <a:off x="673224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0686997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6" cy="5036811"/>
          </a:xfrm>
          <a:prstGeom prst="rect">
            <a:avLst/>
          </a:prstGeom>
        </p:spPr>
      </p:pic>
      <p:pic>
        <p:nvPicPr>
          <p:cNvPr id="4" name="Picture 4" descr="http://www.riss.kishou.go.jp/jikkyo_kanshi/jikkyo_kanshi-0.40.php?group=4&amp;element=4&amp;sub=amedas&amp;noudo=255&amp;imageW=460&amp;imageH=460&amp;date=2014070915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6"/>
          <a:stretch/>
        </p:blipFill>
        <p:spPr bwMode="auto">
          <a:xfrm>
            <a:off x="9729456" y="3466182"/>
            <a:ext cx="2979448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グループ化 4"/>
          <p:cNvGrpSpPr/>
          <p:nvPr/>
        </p:nvGrpSpPr>
        <p:grpSpPr>
          <a:xfrm>
            <a:off x="9468544" y="2245514"/>
            <a:ext cx="3384376" cy="1111478"/>
            <a:chOff x="2627784" y="-45883"/>
            <a:chExt cx="3384376" cy="1111478"/>
          </a:xfrm>
        </p:grpSpPr>
        <p:sp>
          <p:nvSpPr>
            <p:cNvPr id="6" name="正方形/長方形 5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6904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乗算記号 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/>
        </p:nvSpPr>
        <p:spPr>
          <a:xfrm>
            <a:off x="10908704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１５時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40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6" name="下矢印 15"/>
          <p:cNvSpPr/>
          <p:nvPr/>
        </p:nvSpPr>
        <p:spPr>
          <a:xfrm rot="10800000">
            <a:off x="673224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2837829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6" cy="5036811"/>
          </a:xfrm>
          <a:prstGeom prst="rect">
            <a:avLst/>
          </a:prstGeom>
        </p:spPr>
      </p:pic>
      <p:pic>
        <p:nvPicPr>
          <p:cNvPr id="4" name="Picture 4" descr="http://www.riss.kishou.go.jp/jikkyo_kanshi/jikkyo_kanshi-0.40.php?group=4&amp;element=4&amp;sub=amedas&amp;noudo=255&amp;imageW=460&amp;imageH=460&amp;date=2014070915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6"/>
          <a:stretch/>
        </p:blipFill>
        <p:spPr bwMode="auto">
          <a:xfrm>
            <a:off x="9729456" y="3466182"/>
            <a:ext cx="2979448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グループ化 4"/>
          <p:cNvGrpSpPr/>
          <p:nvPr/>
        </p:nvGrpSpPr>
        <p:grpSpPr>
          <a:xfrm>
            <a:off x="9468544" y="2245514"/>
            <a:ext cx="3384376" cy="1111478"/>
            <a:chOff x="2627784" y="-45883"/>
            <a:chExt cx="3384376" cy="1111478"/>
          </a:xfrm>
        </p:grpSpPr>
        <p:sp>
          <p:nvSpPr>
            <p:cNvPr id="6" name="正方形/長方形 5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6904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乗算記号 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/>
        </p:nvSpPr>
        <p:spPr>
          <a:xfrm>
            <a:off x="10908704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１５時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45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6" name="下矢印 15"/>
          <p:cNvSpPr/>
          <p:nvPr/>
        </p:nvSpPr>
        <p:spPr>
          <a:xfrm rot="10800000">
            <a:off x="673224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3000952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6" cy="5036811"/>
          </a:xfrm>
          <a:prstGeom prst="rect">
            <a:avLst/>
          </a:prstGeom>
        </p:spPr>
      </p:pic>
      <p:pic>
        <p:nvPicPr>
          <p:cNvPr id="4" name="Picture 4" descr="http://www.riss.kishou.go.jp/jikkyo_kanshi/jikkyo_kanshi-0.40.php?group=4&amp;element=4&amp;sub=amedas&amp;noudo=255&amp;imageW=460&amp;imageH=460&amp;date=2014070915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6"/>
          <a:stretch/>
        </p:blipFill>
        <p:spPr bwMode="auto">
          <a:xfrm>
            <a:off x="9873472" y="3466182"/>
            <a:ext cx="2979448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グループ化 4"/>
          <p:cNvGrpSpPr/>
          <p:nvPr/>
        </p:nvGrpSpPr>
        <p:grpSpPr>
          <a:xfrm>
            <a:off x="9612560" y="2245514"/>
            <a:ext cx="3384376" cy="1111478"/>
            <a:chOff x="2627784" y="-45883"/>
            <a:chExt cx="3384376" cy="1111478"/>
          </a:xfrm>
        </p:grpSpPr>
        <p:sp>
          <p:nvSpPr>
            <p:cNvPr id="6" name="正方形/長方形 5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0920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乗算記号 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/>
        </p:nvSpPr>
        <p:spPr>
          <a:xfrm>
            <a:off x="11052720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１５時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</a:t>
            </a:r>
            <a:r>
              <a:rPr lang="en-US" altLang="ja-JP" sz="44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6" name="下矢印 15"/>
          <p:cNvSpPr/>
          <p:nvPr/>
        </p:nvSpPr>
        <p:spPr>
          <a:xfrm rot="10800000">
            <a:off x="673224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5672658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6" cy="5036811"/>
          </a:xfrm>
          <a:prstGeom prst="rect">
            <a:avLst/>
          </a:prstGeom>
        </p:spPr>
      </p:pic>
      <p:pic>
        <p:nvPicPr>
          <p:cNvPr id="4" name="Picture 4" descr="http://www.riss.kishou.go.jp/jikkyo_kanshi/jikkyo_kanshi-0.40.php?group=4&amp;element=4&amp;sub=amedas&amp;noudo=255&amp;imageW=460&amp;imageH=460&amp;date=2014070915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6"/>
          <a:stretch/>
        </p:blipFill>
        <p:spPr bwMode="auto">
          <a:xfrm>
            <a:off x="10305520" y="3466182"/>
            <a:ext cx="2979448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グループ化 4"/>
          <p:cNvGrpSpPr/>
          <p:nvPr/>
        </p:nvGrpSpPr>
        <p:grpSpPr>
          <a:xfrm>
            <a:off x="9396536" y="2245514"/>
            <a:ext cx="3384376" cy="1111478"/>
            <a:chOff x="2627784" y="-45883"/>
            <a:chExt cx="3384376" cy="1111478"/>
          </a:xfrm>
        </p:grpSpPr>
        <p:sp>
          <p:nvSpPr>
            <p:cNvPr id="6" name="正方形/長方形 5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2968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乗算記号 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/>
        </p:nvSpPr>
        <p:spPr>
          <a:xfrm>
            <a:off x="11484768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１５時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6" name="下矢印 15"/>
          <p:cNvSpPr/>
          <p:nvPr/>
        </p:nvSpPr>
        <p:spPr>
          <a:xfrm rot="10800000">
            <a:off x="673224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1896396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6" cy="5036810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乗算記号 17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1513404" y="480820"/>
            <a:ext cx="30861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１６時００分</a:t>
            </a:r>
            <a:endParaRPr lang="ja-JP" altLang="en-US" sz="44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8" name="下矢印 7"/>
          <p:cNvSpPr/>
          <p:nvPr/>
        </p:nvSpPr>
        <p:spPr>
          <a:xfrm rot="10800000">
            <a:off x="709228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181642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4" cy="5036810"/>
          </a:xfrm>
          <a:prstGeom prst="rect">
            <a:avLst/>
          </a:prstGeom>
        </p:spPr>
      </p:pic>
      <p:pic>
        <p:nvPicPr>
          <p:cNvPr id="2052" name="Picture 4" descr="http://www.riss.kishou.go.jp/jikkyo_kanshi/jikkyo_kanshi-0.40.php?group=4&amp;element=4&amp;sub=amedas&amp;noudo=255&amp;imageW=460&amp;imageH=460&amp;date=2014070916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9"/>
          <a:stretch/>
        </p:blipFill>
        <p:spPr bwMode="auto">
          <a:xfrm>
            <a:off x="9807597" y="3465320"/>
            <a:ext cx="2973315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グループ化 9"/>
          <p:cNvGrpSpPr/>
          <p:nvPr/>
        </p:nvGrpSpPr>
        <p:grpSpPr>
          <a:xfrm>
            <a:off x="9540552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8912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乗算記号 17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10980712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1513404" y="480820"/>
            <a:ext cx="30861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１６時０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2" name="下矢印 21"/>
          <p:cNvSpPr/>
          <p:nvPr/>
        </p:nvSpPr>
        <p:spPr>
          <a:xfrm rot="10800000">
            <a:off x="709228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7282478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4" cy="5036810"/>
          </a:xfrm>
          <a:prstGeom prst="rect">
            <a:avLst/>
          </a:prstGeom>
        </p:spPr>
      </p:pic>
      <p:pic>
        <p:nvPicPr>
          <p:cNvPr id="2052" name="Picture 4" descr="http://www.riss.kishou.go.jp/jikkyo_kanshi/jikkyo_kanshi-0.40.php?group=4&amp;element=4&amp;sub=amedas&amp;noudo=255&amp;imageW=460&amp;imageH=460&amp;date=2014070916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9"/>
          <a:stretch/>
        </p:blipFill>
        <p:spPr bwMode="auto">
          <a:xfrm>
            <a:off x="9807597" y="3465320"/>
            <a:ext cx="2973315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グループ化 9"/>
          <p:cNvGrpSpPr/>
          <p:nvPr/>
        </p:nvGrpSpPr>
        <p:grpSpPr>
          <a:xfrm>
            <a:off x="9540552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8912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乗算記号 17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10980712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１６時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2" name="下矢印 21"/>
          <p:cNvSpPr/>
          <p:nvPr/>
        </p:nvSpPr>
        <p:spPr>
          <a:xfrm rot="10800000">
            <a:off x="709228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1685021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4" cy="5036810"/>
          </a:xfrm>
          <a:prstGeom prst="rect">
            <a:avLst/>
          </a:prstGeom>
        </p:spPr>
      </p:pic>
      <p:pic>
        <p:nvPicPr>
          <p:cNvPr id="2052" name="Picture 4" descr="http://www.riss.kishou.go.jp/jikkyo_kanshi/jikkyo_kanshi-0.40.php?group=4&amp;element=4&amp;sub=amedas&amp;noudo=255&amp;imageW=460&amp;imageH=460&amp;date=2014070916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9"/>
          <a:stretch/>
        </p:blipFill>
        <p:spPr bwMode="auto">
          <a:xfrm>
            <a:off x="9879605" y="3465320"/>
            <a:ext cx="2973315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グループ化 9"/>
          <p:cNvGrpSpPr/>
          <p:nvPr/>
        </p:nvGrpSpPr>
        <p:grpSpPr>
          <a:xfrm>
            <a:off x="9612560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0920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乗算記号 17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11052720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１６時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2" name="下矢印 21"/>
          <p:cNvSpPr/>
          <p:nvPr/>
        </p:nvSpPr>
        <p:spPr>
          <a:xfrm rot="10800000">
            <a:off x="709228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8035504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4" cy="5036810"/>
          </a:xfrm>
          <a:prstGeom prst="rect">
            <a:avLst/>
          </a:prstGeom>
        </p:spPr>
      </p:pic>
      <p:pic>
        <p:nvPicPr>
          <p:cNvPr id="2052" name="Picture 4" descr="http://www.riss.kishou.go.jp/jikkyo_kanshi/jikkyo_kanshi-0.40.php?group=4&amp;element=4&amp;sub=amedas&amp;noudo=255&amp;imageW=460&amp;imageH=460&amp;date=2014070916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9"/>
          <a:stretch/>
        </p:blipFill>
        <p:spPr bwMode="auto">
          <a:xfrm>
            <a:off x="9807597" y="3465320"/>
            <a:ext cx="2973315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グループ化 9"/>
          <p:cNvGrpSpPr/>
          <p:nvPr/>
        </p:nvGrpSpPr>
        <p:grpSpPr>
          <a:xfrm>
            <a:off x="9540552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8912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乗算記号 17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10980712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１６時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2" name="下矢印 21"/>
          <p:cNvSpPr/>
          <p:nvPr/>
        </p:nvSpPr>
        <p:spPr>
          <a:xfrm rot="10800000">
            <a:off x="709228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5226105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4" cy="5036810"/>
          </a:xfrm>
          <a:prstGeom prst="rect">
            <a:avLst/>
          </a:prstGeom>
        </p:spPr>
      </p:pic>
      <p:pic>
        <p:nvPicPr>
          <p:cNvPr id="2052" name="Picture 4" descr="http://www.riss.kishou.go.jp/jikkyo_kanshi/jikkyo_kanshi-0.40.php?group=4&amp;element=4&amp;sub=amedas&amp;noudo=255&amp;imageW=460&amp;imageH=460&amp;date=2014070916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9"/>
          <a:stretch/>
        </p:blipFill>
        <p:spPr bwMode="auto">
          <a:xfrm>
            <a:off x="9951613" y="3465320"/>
            <a:ext cx="2973315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グループ化 9"/>
          <p:cNvGrpSpPr/>
          <p:nvPr/>
        </p:nvGrpSpPr>
        <p:grpSpPr>
          <a:xfrm>
            <a:off x="9684568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2928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乗算記号 17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11124728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１６時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2" name="下矢印 21"/>
          <p:cNvSpPr/>
          <p:nvPr/>
        </p:nvSpPr>
        <p:spPr>
          <a:xfrm rot="10800000">
            <a:off x="709228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3523406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4" cy="5036810"/>
          </a:xfrm>
          <a:prstGeom prst="rect">
            <a:avLst/>
          </a:prstGeom>
        </p:spPr>
      </p:pic>
      <p:pic>
        <p:nvPicPr>
          <p:cNvPr id="2052" name="Picture 4" descr="http://www.riss.kishou.go.jp/jikkyo_kanshi/jikkyo_kanshi-0.40.php?group=4&amp;element=4&amp;sub=amedas&amp;noudo=255&amp;imageW=460&amp;imageH=460&amp;date=2014070916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9"/>
          <a:stretch/>
        </p:blipFill>
        <p:spPr bwMode="auto">
          <a:xfrm>
            <a:off x="9663581" y="3465320"/>
            <a:ext cx="2973315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グループ化 9"/>
          <p:cNvGrpSpPr/>
          <p:nvPr/>
        </p:nvGrpSpPr>
        <p:grpSpPr>
          <a:xfrm>
            <a:off x="9396536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896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乗算記号 17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10836696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１６時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2" name="下矢印 21"/>
          <p:cNvSpPr/>
          <p:nvPr/>
        </p:nvSpPr>
        <p:spPr>
          <a:xfrm rot="10800000">
            <a:off x="709228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7201538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4" cy="5036810"/>
          </a:xfrm>
          <a:prstGeom prst="rect">
            <a:avLst/>
          </a:prstGeom>
        </p:spPr>
      </p:pic>
      <p:pic>
        <p:nvPicPr>
          <p:cNvPr id="2052" name="Picture 4" descr="http://www.riss.kishou.go.jp/jikkyo_kanshi/jikkyo_kanshi-0.40.php?group=4&amp;element=4&amp;sub=amedas&amp;noudo=255&amp;imageW=460&amp;imageH=460&amp;date=2014070916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9"/>
          <a:stretch/>
        </p:blipFill>
        <p:spPr bwMode="auto">
          <a:xfrm>
            <a:off x="9663581" y="3465320"/>
            <a:ext cx="2973315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グループ化 9"/>
          <p:cNvGrpSpPr/>
          <p:nvPr/>
        </p:nvGrpSpPr>
        <p:grpSpPr>
          <a:xfrm>
            <a:off x="9396536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896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乗算記号 17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10836696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１６時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2" name="下矢印 21"/>
          <p:cNvSpPr/>
          <p:nvPr/>
        </p:nvSpPr>
        <p:spPr>
          <a:xfrm rot="10800000">
            <a:off x="709228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1887801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4" cy="5036810"/>
          </a:xfrm>
          <a:prstGeom prst="rect">
            <a:avLst/>
          </a:prstGeom>
        </p:spPr>
      </p:pic>
      <p:pic>
        <p:nvPicPr>
          <p:cNvPr id="2052" name="Picture 4" descr="http://www.riss.kishou.go.jp/jikkyo_kanshi/jikkyo_kanshi-0.40.php?group=4&amp;element=4&amp;sub=amedas&amp;noudo=255&amp;imageW=460&amp;imageH=460&amp;date=2014070916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9"/>
          <a:stretch/>
        </p:blipFill>
        <p:spPr bwMode="auto">
          <a:xfrm>
            <a:off x="9735589" y="3465320"/>
            <a:ext cx="2973315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グループ化 9"/>
          <p:cNvGrpSpPr/>
          <p:nvPr/>
        </p:nvGrpSpPr>
        <p:grpSpPr>
          <a:xfrm>
            <a:off x="9468544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6904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乗算記号 17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10908704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１６時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40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2" name="下矢印 21"/>
          <p:cNvSpPr/>
          <p:nvPr/>
        </p:nvSpPr>
        <p:spPr>
          <a:xfrm rot="10800000">
            <a:off x="709228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1906685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4" cy="5036810"/>
          </a:xfrm>
          <a:prstGeom prst="rect">
            <a:avLst/>
          </a:prstGeom>
        </p:spPr>
      </p:pic>
      <p:pic>
        <p:nvPicPr>
          <p:cNvPr id="2052" name="Picture 4" descr="http://www.riss.kishou.go.jp/jikkyo_kanshi/jikkyo_kanshi-0.40.php?group=4&amp;element=4&amp;sub=amedas&amp;noudo=255&amp;imageW=460&amp;imageH=460&amp;date=2014070916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9"/>
          <a:stretch/>
        </p:blipFill>
        <p:spPr bwMode="auto">
          <a:xfrm>
            <a:off x="9951613" y="3465320"/>
            <a:ext cx="2973315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グループ化 9"/>
          <p:cNvGrpSpPr/>
          <p:nvPr/>
        </p:nvGrpSpPr>
        <p:grpSpPr>
          <a:xfrm>
            <a:off x="9684568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2928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乗算記号 17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11124728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１６時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45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2" name="下矢印 21"/>
          <p:cNvSpPr/>
          <p:nvPr/>
        </p:nvSpPr>
        <p:spPr>
          <a:xfrm rot="10800000">
            <a:off x="709228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2860471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4" cy="5036810"/>
          </a:xfrm>
          <a:prstGeom prst="rect">
            <a:avLst/>
          </a:prstGeom>
        </p:spPr>
      </p:pic>
      <p:pic>
        <p:nvPicPr>
          <p:cNvPr id="2052" name="Picture 4" descr="http://www.riss.kishou.go.jp/jikkyo_kanshi/jikkyo_kanshi-0.40.php?group=4&amp;element=4&amp;sub=amedas&amp;noudo=255&amp;imageW=460&amp;imageH=460&amp;date=2014070916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9"/>
          <a:stretch/>
        </p:blipFill>
        <p:spPr bwMode="auto">
          <a:xfrm>
            <a:off x="9807597" y="3465320"/>
            <a:ext cx="2973315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グループ化 9"/>
          <p:cNvGrpSpPr/>
          <p:nvPr/>
        </p:nvGrpSpPr>
        <p:grpSpPr>
          <a:xfrm>
            <a:off x="9540552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8912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乗算記号 17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10980712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１６時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2" name="下矢印 21"/>
          <p:cNvSpPr/>
          <p:nvPr/>
        </p:nvSpPr>
        <p:spPr>
          <a:xfrm rot="10800000">
            <a:off x="709228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3272995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4" cy="5036810"/>
          </a:xfrm>
          <a:prstGeom prst="rect">
            <a:avLst/>
          </a:prstGeom>
        </p:spPr>
      </p:pic>
      <p:pic>
        <p:nvPicPr>
          <p:cNvPr id="2052" name="Picture 4" descr="http://www.riss.kishou.go.jp/jikkyo_kanshi/jikkyo_kanshi-0.40.php?group=4&amp;element=4&amp;sub=amedas&amp;noudo=255&amp;imageW=460&amp;imageH=460&amp;date=2014070916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9"/>
          <a:stretch/>
        </p:blipFill>
        <p:spPr bwMode="auto">
          <a:xfrm>
            <a:off x="9735589" y="3465320"/>
            <a:ext cx="2973315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グループ化 9"/>
          <p:cNvGrpSpPr/>
          <p:nvPr/>
        </p:nvGrpSpPr>
        <p:grpSpPr>
          <a:xfrm>
            <a:off x="9468544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6904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乗算記号 17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10908704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１６時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2" name="下矢印 21"/>
          <p:cNvSpPr/>
          <p:nvPr/>
        </p:nvSpPr>
        <p:spPr>
          <a:xfrm rot="10800000">
            <a:off x="709228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1401387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4" cy="5036809"/>
          </a:xfrm>
          <a:prstGeom prst="rect">
            <a:avLst/>
          </a:prstGeom>
        </p:spPr>
      </p:pic>
      <p:pic>
        <p:nvPicPr>
          <p:cNvPr id="19" name="Picture 6" descr="http://www.riss.kishou.go.jp/jikkyo_kanshi/jikkyo_kanshi-0.40.php?group=4&amp;element=4&amp;sub=amedas&amp;noudo=255&amp;imageW=460&amp;imageH=460&amp;date=2014070917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6"/>
          <a:stretch/>
        </p:blipFill>
        <p:spPr bwMode="auto">
          <a:xfrm>
            <a:off x="9744004" y="3465320"/>
            <a:ext cx="296517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468544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6904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乗算記号 1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0908704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513404" y="480820"/>
            <a:ext cx="30861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１７時００分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0800000">
            <a:off x="745232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156176" y="260648"/>
            <a:ext cx="2951732" cy="230832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17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時から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18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時までの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時間に紫（色の濃い）の雨雲が同じ位置にあり、とてもたくさんの雨が降り続いて</a:t>
            </a:r>
            <a:r>
              <a:rPr lang="ja-JP" altLang="en-US" sz="2400" b="1" dirty="0" smtClean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います。</a:t>
            </a:r>
            <a:endParaRPr lang="ja-JP" altLang="en-US" sz="2400" dirty="0">
              <a:solidFill>
                <a:schemeClr val="accent1">
                  <a:lumMod val="7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2181642"/>
      </p:ext>
    </p:extLst>
  </p:cSld>
  <p:clrMapOvr>
    <a:masterClrMapping/>
  </p:clrMapOvr>
  <p:transition spd="slow" advTm="300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3" cy="5036809"/>
          </a:xfrm>
          <a:prstGeom prst="rect">
            <a:avLst/>
          </a:prstGeom>
        </p:spPr>
      </p:pic>
      <p:pic>
        <p:nvPicPr>
          <p:cNvPr id="19" name="Picture 6" descr="http://www.riss.kishou.go.jp/jikkyo_kanshi/jikkyo_kanshi-0.40.php?group=4&amp;element=4&amp;sub=amedas&amp;noudo=255&amp;imageW=460&amp;imageH=460&amp;date=2014070917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6"/>
          <a:stretch/>
        </p:blipFill>
        <p:spPr bwMode="auto">
          <a:xfrm>
            <a:off x="9744004" y="3465320"/>
            <a:ext cx="296517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468544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6904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乗算記号 1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0908704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513404" y="480820"/>
            <a:ext cx="30861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１７時０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0800000">
            <a:off x="745232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156176" y="260648"/>
            <a:ext cx="2951732" cy="230832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17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時から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18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時までの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時間に紫（色の濃い）の雨雲が同じ位置にあり、とてもたくさんの雨が降り続いて</a:t>
            </a:r>
            <a:r>
              <a:rPr lang="ja-JP" altLang="en-US" sz="2400" b="1" dirty="0" smtClean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います。</a:t>
            </a:r>
            <a:endParaRPr lang="ja-JP" altLang="en-US" sz="2400" dirty="0">
              <a:solidFill>
                <a:schemeClr val="accent1">
                  <a:lumMod val="7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1170256"/>
      </p:ext>
    </p:extLst>
  </p:cSld>
  <p:clrMapOvr>
    <a:masterClrMapping/>
  </p:clrMapOvr>
  <p:transition spd="slow" advTm="30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3" cy="5036809"/>
          </a:xfrm>
          <a:prstGeom prst="rect">
            <a:avLst/>
          </a:prstGeom>
        </p:spPr>
      </p:pic>
      <p:pic>
        <p:nvPicPr>
          <p:cNvPr id="19" name="Picture 6" descr="http://www.riss.kishou.go.jp/jikkyo_kanshi/jikkyo_kanshi-0.40.php?group=4&amp;element=4&amp;sub=amedas&amp;noudo=255&amp;imageW=460&amp;imageH=460&amp;date=2014070917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6"/>
          <a:stretch/>
        </p:blipFill>
        <p:spPr bwMode="auto">
          <a:xfrm>
            <a:off x="9888020" y="3465320"/>
            <a:ext cx="296517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612560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0920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乗算記号 1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1052720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１７時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0800000">
            <a:off x="745232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156176" y="260648"/>
            <a:ext cx="2951732" cy="230832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17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時から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18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時までの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時間に紫（色の濃い）の雨雲が同じ位置にあり、とてもたくさんの雨が降り続いて</a:t>
            </a:r>
            <a:r>
              <a:rPr lang="ja-JP" altLang="en-US" sz="2400" b="1" dirty="0" smtClean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います。</a:t>
            </a:r>
            <a:endParaRPr lang="ja-JP" altLang="en-US" sz="2400" dirty="0">
              <a:solidFill>
                <a:schemeClr val="accent1">
                  <a:lumMod val="7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38556"/>
      </p:ext>
    </p:extLst>
  </p:cSld>
  <p:clrMapOvr>
    <a:masterClrMapping/>
  </p:clrMapOvr>
  <p:transition spd="slow" advTm="300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3" cy="5036809"/>
          </a:xfrm>
          <a:prstGeom prst="rect">
            <a:avLst/>
          </a:prstGeom>
        </p:spPr>
      </p:pic>
      <p:pic>
        <p:nvPicPr>
          <p:cNvPr id="19" name="Picture 6" descr="http://www.riss.kishou.go.jp/jikkyo_kanshi/jikkyo_kanshi-0.40.php?group=4&amp;element=4&amp;sub=amedas&amp;noudo=255&amp;imageW=460&amp;imageH=460&amp;date=2014070917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6"/>
          <a:stretch/>
        </p:blipFill>
        <p:spPr bwMode="auto">
          <a:xfrm>
            <a:off x="9527703" y="3465320"/>
            <a:ext cx="296517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434284" y="2245514"/>
            <a:ext cx="4570764" cy="1111478"/>
            <a:chOff x="2881556" y="-45883"/>
            <a:chExt cx="4570764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406794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0603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乗算記号 1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0692403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１７時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0800000">
            <a:off x="745232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156176" y="260648"/>
            <a:ext cx="2951732" cy="230832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17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時から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18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時までの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時間に紫（色の濃い）の雨雲が同じ位置にあり、とてもたくさんの雨が降り続いて</a:t>
            </a:r>
            <a:r>
              <a:rPr lang="ja-JP" altLang="en-US" sz="2400" b="1" dirty="0" smtClean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います。</a:t>
            </a:r>
            <a:endParaRPr lang="ja-JP" altLang="en-US" sz="2400" dirty="0">
              <a:solidFill>
                <a:schemeClr val="accent1">
                  <a:lumMod val="7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0006267"/>
      </p:ext>
    </p:extLst>
  </p:cSld>
  <p:clrMapOvr>
    <a:masterClrMapping/>
  </p:clrMapOvr>
  <p:transition spd="slow" advTm="30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3" cy="5036809"/>
          </a:xfrm>
          <a:prstGeom prst="rect">
            <a:avLst/>
          </a:prstGeom>
        </p:spPr>
      </p:pic>
      <p:pic>
        <p:nvPicPr>
          <p:cNvPr id="19" name="Picture 6" descr="http://www.riss.kishou.go.jp/jikkyo_kanshi/jikkyo_kanshi-0.40.php?group=4&amp;element=4&amp;sub=amedas&amp;noudo=255&amp;imageW=460&amp;imageH=460&amp;date=2014070917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6"/>
          <a:stretch/>
        </p:blipFill>
        <p:spPr bwMode="auto">
          <a:xfrm>
            <a:off x="10176052" y="3465320"/>
            <a:ext cx="296517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900592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8952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乗算記号 1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1340752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１７時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0800000">
            <a:off x="745232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156176" y="260648"/>
            <a:ext cx="2951732" cy="230832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17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時から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18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時までの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時間に紫（色の濃い）の雨雲が同じ位置にあり、とてもたくさんの雨が降り続いて</a:t>
            </a:r>
            <a:r>
              <a:rPr lang="ja-JP" altLang="en-US" sz="2400" b="1" dirty="0" smtClean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います。</a:t>
            </a:r>
            <a:endParaRPr lang="ja-JP" altLang="en-US" sz="2400" dirty="0">
              <a:solidFill>
                <a:schemeClr val="accent1">
                  <a:lumMod val="7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5955856"/>
      </p:ext>
    </p:extLst>
  </p:cSld>
  <p:clrMapOvr>
    <a:masterClrMapping/>
  </p:clrMapOvr>
  <p:transition spd="slow" advTm="30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3" cy="5036809"/>
          </a:xfrm>
          <a:prstGeom prst="rect">
            <a:avLst/>
          </a:prstGeom>
        </p:spPr>
      </p:pic>
      <p:pic>
        <p:nvPicPr>
          <p:cNvPr id="19" name="Picture 6" descr="http://www.riss.kishou.go.jp/jikkyo_kanshi/jikkyo_kanshi-0.40.php?group=4&amp;element=4&amp;sub=amedas&amp;noudo=255&amp;imageW=460&amp;imageH=460&amp;date=2014070917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6"/>
          <a:stretch/>
        </p:blipFill>
        <p:spPr bwMode="auto">
          <a:xfrm>
            <a:off x="9888020" y="3465320"/>
            <a:ext cx="296517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612560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0920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乗算記号 1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1052720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１７時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0800000">
            <a:off x="745232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156176" y="260648"/>
            <a:ext cx="2951732" cy="230832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17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時から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18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時までの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時間に紫（色の濃い）の雨雲が同じ位置にあり、とてもたくさんの雨が降り続いて</a:t>
            </a:r>
            <a:r>
              <a:rPr lang="ja-JP" altLang="en-US" sz="2400" b="1" dirty="0" smtClean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います。</a:t>
            </a:r>
            <a:endParaRPr lang="ja-JP" altLang="en-US" sz="2400" dirty="0">
              <a:solidFill>
                <a:schemeClr val="accent1">
                  <a:lumMod val="7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6447407"/>
      </p:ext>
    </p:extLst>
  </p:cSld>
  <p:clrMapOvr>
    <a:masterClrMapping/>
  </p:clrMapOvr>
  <p:transition spd="slow" advTm="300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3" cy="5036809"/>
          </a:xfrm>
          <a:prstGeom prst="rect">
            <a:avLst/>
          </a:prstGeom>
        </p:spPr>
      </p:pic>
      <p:pic>
        <p:nvPicPr>
          <p:cNvPr id="19" name="Picture 6" descr="http://www.riss.kishou.go.jp/jikkyo_kanshi/jikkyo_kanshi-0.40.php?group=4&amp;element=4&amp;sub=amedas&amp;noudo=255&amp;imageW=460&amp;imageH=460&amp;date=2014070917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6"/>
          <a:stretch/>
        </p:blipFill>
        <p:spPr bwMode="auto">
          <a:xfrm>
            <a:off x="9744004" y="3465320"/>
            <a:ext cx="296517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468544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6904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乗算記号 1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0908704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１７時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0800000">
            <a:off x="745232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156176" y="260648"/>
            <a:ext cx="2951732" cy="230832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17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時から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18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時までの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時間に紫（色の濃い）の雨雲が同じ位置にあり、とてもたくさんの雨が降り続いて</a:t>
            </a:r>
            <a:r>
              <a:rPr lang="ja-JP" altLang="en-US" sz="2400" b="1" dirty="0" smtClean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います。</a:t>
            </a:r>
            <a:endParaRPr lang="ja-JP" altLang="en-US" sz="2400" dirty="0">
              <a:solidFill>
                <a:schemeClr val="accent1">
                  <a:lumMod val="7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2384217"/>
      </p:ext>
    </p:extLst>
  </p:cSld>
  <p:clrMapOvr>
    <a:masterClrMapping/>
  </p:clrMapOvr>
  <p:transition spd="slow" advTm="300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3" cy="5036809"/>
          </a:xfrm>
          <a:prstGeom prst="rect">
            <a:avLst/>
          </a:prstGeom>
        </p:spPr>
      </p:pic>
      <p:pic>
        <p:nvPicPr>
          <p:cNvPr id="19" name="Picture 6" descr="http://www.riss.kishou.go.jp/jikkyo_kanshi/jikkyo_kanshi-0.40.php?group=4&amp;element=4&amp;sub=amedas&amp;noudo=255&amp;imageW=460&amp;imageH=460&amp;date=2014070917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6"/>
          <a:stretch/>
        </p:blipFill>
        <p:spPr bwMode="auto">
          <a:xfrm>
            <a:off x="9599988" y="3465320"/>
            <a:ext cx="296517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324528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2888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乗算記号 1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0764688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１７時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0800000">
            <a:off x="745232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156176" y="260648"/>
            <a:ext cx="2951732" cy="230832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17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時から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18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時までの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時間に紫（色の濃い）の雨雲が同じ位置にあり、とてもたくさんの雨が降り続いて</a:t>
            </a:r>
            <a:r>
              <a:rPr lang="ja-JP" altLang="en-US" sz="2400" b="1" dirty="0" smtClean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います。</a:t>
            </a:r>
            <a:endParaRPr lang="ja-JP" altLang="en-US" sz="2400" dirty="0">
              <a:solidFill>
                <a:schemeClr val="accent1">
                  <a:lumMod val="7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2344184"/>
      </p:ext>
    </p:extLst>
  </p:cSld>
  <p:clrMapOvr>
    <a:masterClrMapping/>
  </p:clrMapOvr>
  <p:transition spd="slow" advTm="300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/>
          <p:cNvPicPr>
            <a:picLocks noChangeAspect="1"/>
          </p:cNvPicPr>
          <p:nvPr/>
        </p:nvPicPr>
        <p:blipFill rotWithShape="1">
          <a:blip r:embed="rId2"/>
          <a:srcRect l="8352" t="8718" r="46704" b="31541"/>
          <a:stretch/>
        </p:blipFill>
        <p:spPr>
          <a:xfrm>
            <a:off x="6217997" y="1016600"/>
            <a:ext cx="2712049" cy="2027780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3" cy="5036808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8952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爆発 2 18"/>
          <p:cNvSpPr/>
          <p:nvPr/>
        </p:nvSpPr>
        <p:spPr>
          <a:xfrm>
            <a:off x="5076056" y="127665"/>
            <a:ext cx="4032448" cy="1728192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868144" y="887889"/>
            <a:ext cx="2026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土石流発生</a:t>
            </a:r>
            <a:endParaRPr kumimoji="1" lang="en-US" altLang="ja-JP" sz="28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128737" y="755572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どせきりゅうはっせい</a:t>
            </a:r>
            <a:endParaRPr kumimoji="1" lang="ja-JP" altLang="en-US" sz="1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4" name="乗算記号 23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/>
          <p:cNvSpPr/>
          <p:nvPr/>
        </p:nvSpPr>
        <p:spPr>
          <a:xfrm>
            <a:off x="1513404" y="480820"/>
            <a:ext cx="30861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１７時</a:t>
            </a:r>
            <a:r>
              <a:rPr lang="ja-JP" altLang="en-US" sz="44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４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０分</a:t>
            </a:r>
            <a:endParaRPr lang="ja-JP" altLang="en-US" sz="4400" dirty="0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13" name="下矢印 12"/>
          <p:cNvSpPr/>
          <p:nvPr/>
        </p:nvSpPr>
        <p:spPr>
          <a:xfrm rot="10800000">
            <a:off x="745232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181642"/>
      </p:ext>
    </p:extLst>
  </p:cSld>
  <p:clrMapOvr>
    <a:masterClrMapping/>
  </p:clrMapOvr>
  <p:transition spd="slow" advTm="300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2" cy="5036808"/>
          </a:xfrm>
          <a:prstGeom prst="rect">
            <a:avLst/>
          </a:prstGeom>
        </p:spPr>
      </p:pic>
      <p:pic>
        <p:nvPicPr>
          <p:cNvPr id="4102" name="Picture 6" descr="http://www.riss.kishou.go.jp/jikkyo_kanshi/jikkyo_kanshi-0.40.php?group=4&amp;element=4&amp;sub=amedas&amp;noudo=255&amp;imageW=460&amp;imageH=460&amp;date=20140709174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741697" y="3465320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468544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6904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4" name="乗算記号 23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/>
        </p:nvSpPr>
        <p:spPr>
          <a:xfrm>
            <a:off x="10908704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/>
          <p:cNvSpPr/>
          <p:nvPr/>
        </p:nvSpPr>
        <p:spPr>
          <a:xfrm>
            <a:off x="1513404" y="480820"/>
            <a:ext cx="30861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１７時４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20" name="図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1" name="下矢印 20"/>
          <p:cNvSpPr/>
          <p:nvPr/>
        </p:nvSpPr>
        <p:spPr>
          <a:xfrm rot="10800000">
            <a:off x="745232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156176" y="260648"/>
            <a:ext cx="2951732" cy="230832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17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時から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18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時までの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時間に紫（色の濃い）の雨雲が同じ位置にあり、とてもたくさんの雨が降り続いて</a:t>
            </a:r>
            <a:r>
              <a:rPr lang="ja-JP" altLang="en-US" sz="2400" b="1" dirty="0" smtClean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います。</a:t>
            </a:r>
            <a:endParaRPr lang="ja-JP" altLang="en-US" sz="2400" dirty="0">
              <a:solidFill>
                <a:schemeClr val="accent1">
                  <a:lumMod val="7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9574438"/>
      </p:ext>
    </p:extLst>
  </p:cSld>
  <p:clrMapOvr>
    <a:masterClrMapping/>
  </p:clrMapOvr>
  <p:transition spd="slow" advTm="300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2" cy="5036807"/>
          </a:xfrm>
          <a:prstGeom prst="rect">
            <a:avLst/>
          </a:prstGeom>
        </p:spPr>
      </p:pic>
      <p:pic>
        <p:nvPicPr>
          <p:cNvPr id="4102" name="Picture 6" descr="http://www.riss.kishou.go.jp/jikkyo_kanshi/jikkyo_kanshi-0.40.php?group=4&amp;element=4&amp;sub=amedas&amp;noudo=255&amp;imageW=460&amp;imageH=460&amp;date=20140709174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885713" y="3465320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612560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0920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4" name="乗算記号 23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/>
        </p:nvSpPr>
        <p:spPr>
          <a:xfrm>
            <a:off x="11052720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１７時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20" name="図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1" name="下矢印 20"/>
          <p:cNvSpPr/>
          <p:nvPr/>
        </p:nvSpPr>
        <p:spPr>
          <a:xfrm rot="10800000">
            <a:off x="745232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156176" y="260648"/>
            <a:ext cx="2951732" cy="230832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17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時から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18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時までの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時間に紫（色の濃い）の雨雲が同じ位置にあり、とてもたくさんの雨が降り続いて</a:t>
            </a:r>
            <a:r>
              <a:rPr lang="ja-JP" altLang="en-US" sz="2400" b="1" dirty="0" smtClean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います。</a:t>
            </a:r>
            <a:endParaRPr lang="ja-JP" altLang="en-US" sz="2400" dirty="0">
              <a:solidFill>
                <a:schemeClr val="accent1">
                  <a:lumMod val="7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6363752"/>
      </p:ext>
    </p:extLst>
  </p:cSld>
  <p:clrMapOvr>
    <a:masterClrMapping/>
  </p:clrMapOvr>
  <p:transition spd="slow" advTm="300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1" cy="5036807"/>
          </a:xfrm>
          <a:prstGeom prst="rect">
            <a:avLst/>
          </a:prstGeom>
        </p:spPr>
      </p:pic>
      <p:pic>
        <p:nvPicPr>
          <p:cNvPr id="4102" name="Picture 6" descr="http://www.riss.kishou.go.jp/jikkyo_kanshi/jikkyo_kanshi-0.40.php?group=4&amp;element=4&amp;sub=amedas&amp;noudo=255&amp;imageW=460&amp;imageH=460&amp;date=20140709174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885713" y="3465320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612560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0920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4" name="乗算記号 23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/>
        </p:nvSpPr>
        <p:spPr>
          <a:xfrm>
            <a:off x="11052720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１７時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20" name="図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1" name="下矢印 20"/>
          <p:cNvSpPr/>
          <p:nvPr/>
        </p:nvSpPr>
        <p:spPr>
          <a:xfrm rot="10800000">
            <a:off x="745232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156176" y="260648"/>
            <a:ext cx="2951732" cy="230832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17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時から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18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時までの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時間に紫（色の濃い）の雨雲が同じ位置にあり、とてもたくさんの雨が降り続いて</a:t>
            </a:r>
            <a:r>
              <a:rPr lang="ja-JP" altLang="en-US" sz="2400" b="1" dirty="0" smtClean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います。</a:t>
            </a:r>
            <a:endParaRPr lang="ja-JP" altLang="en-US" sz="2400" dirty="0">
              <a:solidFill>
                <a:schemeClr val="accent1">
                  <a:lumMod val="7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3487919"/>
      </p:ext>
    </p:extLst>
  </p:cSld>
  <p:clrMapOvr>
    <a:masterClrMapping/>
  </p:clrMapOvr>
  <p:transition spd="slow" advTm="300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1" cy="5036806"/>
          </a:xfrm>
          <a:prstGeom prst="rect">
            <a:avLst/>
          </a:prstGeom>
        </p:spPr>
      </p:pic>
      <p:pic>
        <p:nvPicPr>
          <p:cNvPr id="19" name="Picture 4" descr="http://www.riss.kishou.go.jp/jikkyo_kanshi/jikkyo_kanshi-0.40.php?group=4&amp;element=4&amp;sub=amedas&amp;noudo=255&amp;imageW=460&amp;imageH=460&amp;date=2014070918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741697" y="3465320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468544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6904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乗算記号 1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0908704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513404" y="480820"/>
            <a:ext cx="30861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１８時００分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0800000">
            <a:off x="781236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181642"/>
      </p:ext>
    </p:extLst>
  </p:cSld>
  <p:clrMapOvr>
    <a:masterClrMapping/>
  </p:clrMapOvr>
  <p:transition spd="slow" advTm="300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41" cy="5036806"/>
          </a:xfrm>
          <a:prstGeom prst="rect">
            <a:avLst/>
          </a:prstGeom>
        </p:spPr>
      </p:pic>
      <p:pic>
        <p:nvPicPr>
          <p:cNvPr id="19" name="Picture 4" descr="http://www.riss.kishou.go.jp/jikkyo_kanshi/jikkyo_kanshi-0.40.php?group=4&amp;element=4&amp;sub=amedas&amp;noudo=255&amp;imageW=460&amp;imageH=460&amp;date=2014070918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957721" y="3465320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684568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2928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乗算記号 1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1124728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513404" y="480820"/>
            <a:ext cx="30861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１８時０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0800000">
            <a:off x="781236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0378125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9" cy="5036806"/>
          </a:xfrm>
          <a:prstGeom prst="rect">
            <a:avLst/>
          </a:prstGeom>
        </p:spPr>
      </p:pic>
      <p:pic>
        <p:nvPicPr>
          <p:cNvPr id="19" name="Picture 4" descr="http://www.riss.kishou.go.jp/jikkyo_kanshi/jikkyo_kanshi-0.40.php?group=4&amp;element=4&amp;sub=amedas&amp;noudo=255&amp;imageW=460&amp;imageH=460&amp;date=2014070918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741697" y="3465320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468544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6904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乗算記号 1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0908704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１８時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</a:t>
            </a:r>
            <a:r>
              <a:rPr lang="en-US" altLang="ja-JP" sz="44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0800000">
            <a:off x="781236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0814887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9" cy="5036805"/>
          </a:xfrm>
          <a:prstGeom prst="rect">
            <a:avLst/>
          </a:prstGeom>
        </p:spPr>
      </p:pic>
      <p:pic>
        <p:nvPicPr>
          <p:cNvPr id="19" name="Picture 4" descr="http://www.riss.kishou.go.jp/jikkyo_kanshi/jikkyo_kanshi-0.40.php?group=4&amp;element=4&amp;sub=amedas&amp;noudo=255&amp;imageW=460&amp;imageH=460&amp;date=2014070918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669689" y="3465320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396536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896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乗算記号 1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0836696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１８時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0800000">
            <a:off x="781236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2850460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8" cy="5036805"/>
          </a:xfrm>
          <a:prstGeom prst="rect">
            <a:avLst/>
          </a:prstGeom>
        </p:spPr>
      </p:pic>
      <p:pic>
        <p:nvPicPr>
          <p:cNvPr id="19" name="Picture 4" descr="http://www.riss.kishou.go.jp/jikkyo_kanshi/jikkyo_kanshi-0.40.php?group=4&amp;element=4&amp;sub=amedas&amp;noudo=255&amp;imageW=460&amp;imageH=460&amp;date=2014070918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10029729" y="3465320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684568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4936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乗算記号 1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1196736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１８時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</a:t>
            </a:r>
            <a:r>
              <a:rPr lang="en-US" altLang="ja-JP" sz="44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0800000">
            <a:off x="781236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4907807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8" cy="5036805"/>
          </a:xfrm>
          <a:prstGeom prst="rect">
            <a:avLst/>
          </a:prstGeom>
        </p:spPr>
      </p:pic>
      <p:pic>
        <p:nvPicPr>
          <p:cNvPr id="19" name="Picture 4" descr="http://www.riss.kishou.go.jp/jikkyo_kanshi/jikkyo_kanshi-0.40.php?group=4&amp;element=4&amp;sub=amedas&amp;noudo=255&amp;imageW=460&amp;imageH=460&amp;date=2014070918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813705" y="3465320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540552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8912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乗算記号 1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0980712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１８時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0800000">
            <a:off x="781236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9768285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8" cy="5036805"/>
          </a:xfrm>
          <a:prstGeom prst="rect">
            <a:avLst/>
          </a:prstGeom>
        </p:spPr>
      </p:pic>
      <p:pic>
        <p:nvPicPr>
          <p:cNvPr id="19" name="Picture 4" descr="http://www.riss.kishou.go.jp/jikkyo_kanshi/jikkyo_kanshi-0.40.php?group=4&amp;element=4&amp;sub=amedas&amp;noudo=255&amp;imageW=460&amp;imageH=460&amp;date=2014070918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885713" y="3465320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612560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0920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乗算記号 1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1052720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１８時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0800000">
            <a:off x="781236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5835139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8" cy="5036805"/>
          </a:xfrm>
          <a:prstGeom prst="rect">
            <a:avLst/>
          </a:prstGeom>
        </p:spPr>
      </p:pic>
      <p:pic>
        <p:nvPicPr>
          <p:cNvPr id="19" name="Picture 4" descr="http://www.riss.kishou.go.jp/jikkyo_kanshi/jikkyo_kanshi-0.40.php?group=4&amp;element=4&amp;sub=amedas&amp;noudo=255&amp;imageW=460&amp;imageH=460&amp;date=2014070918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813705" y="3465320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540552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8912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乗算記号 1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0980712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１８時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0800000">
            <a:off x="781236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8523133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8" cy="5036805"/>
          </a:xfrm>
          <a:prstGeom prst="rect">
            <a:avLst/>
          </a:prstGeom>
        </p:spPr>
      </p:pic>
      <p:pic>
        <p:nvPicPr>
          <p:cNvPr id="19" name="Picture 4" descr="http://www.riss.kishou.go.jp/jikkyo_kanshi/jikkyo_kanshi-0.40.php?group=4&amp;element=4&amp;sub=amedas&amp;noudo=255&amp;imageW=460&amp;imageH=460&amp;date=2014070918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669689" y="3465320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396536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896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乗算記号 1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0836696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１８時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4</a:t>
            </a:r>
            <a:r>
              <a:rPr lang="en-US" altLang="ja-JP" sz="44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0800000">
            <a:off x="781236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364346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8" cy="5036805"/>
          </a:xfrm>
          <a:prstGeom prst="rect">
            <a:avLst/>
          </a:prstGeom>
        </p:spPr>
      </p:pic>
      <p:pic>
        <p:nvPicPr>
          <p:cNvPr id="19" name="Picture 4" descr="http://www.riss.kishou.go.jp/jikkyo_kanshi/jikkyo_kanshi-0.40.php?group=4&amp;element=4&amp;sub=amedas&amp;noudo=255&amp;imageW=460&amp;imageH=460&amp;date=2014070918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813705" y="3465320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540552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8912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乗算記号 1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0980712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１８時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45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0800000">
            <a:off x="781236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164414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8" cy="5036805"/>
          </a:xfrm>
          <a:prstGeom prst="rect">
            <a:avLst/>
          </a:prstGeom>
        </p:spPr>
      </p:pic>
      <p:pic>
        <p:nvPicPr>
          <p:cNvPr id="19" name="Picture 4" descr="http://www.riss.kishou.go.jp/jikkyo_kanshi/jikkyo_kanshi-0.40.php?group=4&amp;element=4&amp;sub=amedas&amp;noudo=255&amp;imageW=460&amp;imageH=460&amp;date=2014070918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669689" y="3465320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396536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896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乗算記号 1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0836696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１８時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</a:t>
            </a:r>
            <a:r>
              <a:rPr lang="en-US" altLang="ja-JP" sz="44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0800000">
            <a:off x="781236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4159903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8" cy="5036805"/>
          </a:xfrm>
          <a:prstGeom prst="rect">
            <a:avLst/>
          </a:prstGeom>
        </p:spPr>
      </p:pic>
      <p:pic>
        <p:nvPicPr>
          <p:cNvPr id="19" name="Picture 4" descr="http://www.riss.kishou.go.jp/jikkyo_kanshi/jikkyo_kanshi-0.40.php?group=4&amp;element=4&amp;sub=amedas&amp;noudo=255&amp;imageW=460&amp;imageH=460&amp;date=2014070918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669689" y="3465320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396536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896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乗算記号 19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0836696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１８時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4" name="下矢印 23"/>
          <p:cNvSpPr/>
          <p:nvPr/>
        </p:nvSpPr>
        <p:spPr>
          <a:xfrm rot="10800000">
            <a:off x="781236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3327580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8" cy="5036804"/>
          </a:xfrm>
          <a:prstGeom prst="rect">
            <a:avLst/>
          </a:prstGeom>
        </p:spPr>
      </p:pic>
      <p:pic>
        <p:nvPicPr>
          <p:cNvPr id="6148" name="Picture 4" descr="http://www.riss.kishou.go.jp/jikkyo_kanshi/jikkyo_kanshi-0.40.php?group=4&amp;element=4&amp;sub=amedas&amp;noudo=255&amp;imageW=460&amp;imageH=460&amp;date=2014070919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597681" y="3463504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324528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2888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乗算記号 18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10764688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1513404" y="480820"/>
            <a:ext cx="30861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１９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時００分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3" name="下矢印 22"/>
          <p:cNvSpPr/>
          <p:nvPr/>
        </p:nvSpPr>
        <p:spPr>
          <a:xfrm rot="10800000">
            <a:off x="81724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181642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7" cy="5036804"/>
          </a:xfrm>
          <a:prstGeom prst="rect">
            <a:avLst/>
          </a:prstGeom>
        </p:spPr>
      </p:pic>
      <p:pic>
        <p:nvPicPr>
          <p:cNvPr id="6148" name="Picture 4" descr="http://www.riss.kishou.go.jp/jikkyo_kanshi/jikkyo_kanshi-0.40.php?group=4&amp;element=4&amp;sub=amedas&amp;noudo=255&amp;imageW=460&amp;imageH=460&amp;date=2014070919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597681" y="3463504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324528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2888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乗算記号 18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10764688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1513404" y="480820"/>
            <a:ext cx="30861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１９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時０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3" name="下矢印 22"/>
          <p:cNvSpPr/>
          <p:nvPr/>
        </p:nvSpPr>
        <p:spPr>
          <a:xfrm rot="10800000">
            <a:off x="81724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9158999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7" cy="5036804"/>
          </a:xfrm>
          <a:prstGeom prst="rect">
            <a:avLst/>
          </a:prstGeom>
        </p:spPr>
      </p:pic>
      <p:pic>
        <p:nvPicPr>
          <p:cNvPr id="6148" name="Picture 4" descr="http://www.riss.kishou.go.jp/jikkyo_kanshi/jikkyo_kanshi-0.40.php?group=4&amp;element=4&amp;sub=amedas&amp;noudo=255&amp;imageW=460&amp;imageH=460&amp;date=2014070919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669689" y="3463504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396536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896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乗算記号 18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10836696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１９時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3" name="下矢印 22"/>
          <p:cNvSpPr/>
          <p:nvPr/>
        </p:nvSpPr>
        <p:spPr>
          <a:xfrm rot="10800000">
            <a:off x="81724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14526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7" cy="5036804"/>
          </a:xfrm>
          <a:prstGeom prst="rect">
            <a:avLst/>
          </a:prstGeom>
        </p:spPr>
      </p:pic>
      <p:pic>
        <p:nvPicPr>
          <p:cNvPr id="6148" name="Picture 4" descr="http://www.riss.kishou.go.jp/jikkyo_kanshi/jikkyo_kanshi-0.40.php?group=4&amp;element=4&amp;sub=amedas&amp;noudo=255&amp;imageW=460&amp;imageH=460&amp;date=2014070919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597681" y="3463504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324528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2888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乗算記号 18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10764688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１９時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3" name="下矢印 22"/>
          <p:cNvSpPr/>
          <p:nvPr/>
        </p:nvSpPr>
        <p:spPr>
          <a:xfrm rot="10800000">
            <a:off x="81724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1778788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7" cy="5036804"/>
          </a:xfrm>
          <a:prstGeom prst="rect">
            <a:avLst/>
          </a:prstGeom>
        </p:spPr>
      </p:pic>
      <p:pic>
        <p:nvPicPr>
          <p:cNvPr id="6148" name="Picture 4" descr="http://www.riss.kishou.go.jp/jikkyo_kanshi/jikkyo_kanshi-0.40.php?group=4&amp;element=4&amp;sub=amedas&amp;noudo=255&amp;imageW=460&amp;imageH=460&amp;date=2014070919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669689" y="3463504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396536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896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乗算記号 18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10836696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１９時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3" name="下矢印 22"/>
          <p:cNvSpPr/>
          <p:nvPr/>
        </p:nvSpPr>
        <p:spPr>
          <a:xfrm rot="10800000">
            <a:off x="81724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3351379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7" cy="5036804"/>
          </a:xfrm>
          <a:prstGeom prst="rect">
            <a:avLst/>
          </a:prstGeom>
        </p:spPr>
      </p:pic>
      <p:pic>
        <p:nvPicPr>
          <p:cNvPr id="6148" name="Picture 4" descr="http://www.riss.kishou.go.jp/jikkyo_kanshi/jikkyo_kanshi-0.40.php?group=4&amp;element=4&amp;sub=amedas&amp;noudo=255&amp;imageW=460&amp;imageH=460&amp;date=2014070919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669689" y="3463504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396536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896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乗算記号 18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10836696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１９時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3" name="下矢印 22"/>
          <p:cNvSpPr/>
          <p:nvPr/>
        </p:nvSpPr>
        <p:spPr>
          <a:xfrm rot="10800000">
            <a:off x="81724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5420744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7" cy="5036804"/>
          </a:xfrm>
          <a:prstGeom prst="rect">
            <a:avLst/>
          </a:prstGeom>
        </p:spPr>
      </p:pic>
      <p:pic>
        <p:nvPicPr>
          <p:cNvPr id="6148" name="Picture 4" descr="http://www.riss.kishou.go.jp/jikkyo_kanshi/jikkyo_kanshi-0.40.php?group=4&amp;element=4&amp;sub=amedas&amp;noudo=255&amp;imageW=460&amp;imageH=460&amp;date=2014070919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741697" y="3463504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468544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6904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乗算記号 18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10908704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１９時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3" name="下矢印 22"/>
          <p:cNvSpPr/>
          <p:nvPr/>
        </p:nvSpPr>
        <p:spPr>
          <a:xfrm rot="10800000">
            <a:off x="81724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9548071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7" cy="5036804"/>
          </a:xfrm>
          <a:prstGeom prst="rect">
            <a:avLst/>
          </a:prstGeom>
        </p:spPr>
      </p:pic>
      <p:pic>
        <p:nvPicPr>
          <p:cNvPr id="6148" name="Picture 4" descr="http://www.riss.kishou.go.jp/jikkyo_kanshi/jikkyo_kanshi-0.40.php?group=4&amp;element=4&amp;sub=amedas&amp;noudo=255&amp;imageW=460&amp;imageH=460&amp;date=2014070919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669689" y="3463504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396536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896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乗算記号 18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10836696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１９時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3" name="下矢印 22"/>
          <p:cNvSpPr/>
          <p:nvPr/>
        </p:nvSpPr>
        <p:spPr>
          <a:xfrm rot="10800000">
            <a:off x="81724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7914805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7" cy="5036804"/>
          </a:xfrm>
          <a:prstGeom prst="rect">
            <a:avLst/>
          </a:prstGeom>
        </p:spPr>
      </p:pic>
      <p:pic>
        <p:nvPicPr>
          <p:cNvPr id="6148" name="Picture 4" descr="http://www.riss.kishou.go.jp/jikkyo_kanshi/jikkyo_kanshi-0.40.php?group=4&amp;element=4&amp;sub=amedas&amp;noudo=255&amp;imageW=460&amp;imageH=460&amp;date=2014070919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597681" y="3463504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324528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2888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乗算記号 18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10764688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１９時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40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3" name="下矢印 22"/>
          <p:cNvSpPr/>
          <p:nvPr/>
        </p:nvSpPr>
        <p:spPr>
          <a:xfrm rot="10800000">
            <a:off x="81724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319906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7" cy="5036804"/>
          </a:xfrm>
          <a:prstGeom prst="rect">
            <a:avLst/>
          </a:prstGeom>
        </p:spPr>
      </p:pic>
      <p:pic>
        <p:nvPicPr>
          <p:cNvPr id="6148" name="Picture 4" descr="http://www.riss.kishou.go.jp/jikkyo_kanshi/jikkyo_kanshi-0.40.php?group=4&amp;element=4&amp;sub=amedas&amp;noudo=255&amp;imageW=460&amp;imageH=460&amp;date=2014070919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813705" y="3463504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540552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8912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乗算記号 18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10980712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１９時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45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3" name="下矢印 22"/>
          <p:cNvSpPr/>
          <p:nvPr/>
        </p:nvSpPr>
        <p:spPr>
          <a:xfrm rot="10800000">
            <a:off x="81724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4303559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7" cy="5036804"/>
          </a:xfrm>
          <a:prstGeom prst="rect">
            <a:avLst/>
          </a:prstGeom>
        </p:spPr>
      </p:pic>
      <p:pic>
        <p:nvPicPr>
          <p:cNvPr id="6148" name="Picture 4" descr="http://www.riss.kishou.go.jp/jikkyo_kanshi/jikkyo_kanshi-0.40.php?group=4&amp;element=4&amp;sub=amedas&amp;noudo=255&amp;imageW=460&amp;imageH=460&amp;date=2014070919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669689" y="3463504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396536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896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乗算記号 18"/>
          <p:cNvSpPr/>
          <p:nvPr/>
        </p:nvSpPr>
        <p:spPr>
          <a:xfrm>
            <a:off x="3203848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10836696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１９時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50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3" name="下矢印 22"/>
          <p:cNvSpPr/>
          <p:nvPr/>
        </p:nvSpPr>
        <p:spPr>
          <a:xfrm rot="10800000">
            <a:off x="81724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8421397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1289"/>
            <a:ext cx="6286537" cy="5036804"/>
          </a:xfrm>
          <a:prstGeom prst="rect">
            <a:avLst/>
          </a:prstGeom>
        </p:spPr>
      </p:pic>
      <p:pic>
        <p:nvPicPr>
          <p:cNvPr id="6148" name="Picture 4" descr="http://www.riss.kishou.go.jp/jikkyo_kanshi/jikkyo_kanshi-0.40.php?group=4&amp;element=4&amp;sub=amedas&amp;noudo=255&amp;imageW=460&amp;imageH=460&amp;date=2014070919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"/>
          <a:stretch/>
        </p:blipFill>
        <p:spPr bwMode="auto">
          <a:xfrm>
            <a:off x="9597681" y="3463504"/>
            <a:ext cx="2967207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324528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4" y="1268760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2888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乗算記号 18"/>
          <p:cNvSpPr/>
          <p:nvPr/>
        </p:nvSpPr>
        <p:spPr>
          <a:xfrm>
            <a:off x="3204000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10764688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1513404" y="480820"/>
            <a:ext cx="29386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１９時</a:t>
            </a:r>
            <a:r>
              <a:rPr lang="en-US" altLang="ja-JP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55</a:t>
            </a:r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  <a:endParaRPr lang="ja-JP" altLang="en-US" sz="44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3" name="下矢印 22"/>
          <p:cNvSpPr/>
          <p:nvPr/>
        </p:nvSpPr>
        <p:spPr>
          <a:xfrm rot="10800000">
            <a:off x="817240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23584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www.riss.kishou.go.jp/jikkyo_kanshi/jikkyo_kanshi-0.40.php?group=4&amp;element=4&amp;sub=amedas&amp;noudo=255&amp;imageW=460&amp;imageH=460&amp;date=201407092000&amp;map=saibun&amp;addMesh=1&amp;posW=136.4231884057971&amp;posE=139.08985507246376&amp;posS=34.37536231884058&amp;posN=36.708695652173915&amp;random=0&amp;withNumber=1&amp;symsize=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5"/>
          <a:stretch/>
        </p:blipFill>
        <p:spPr bwMode="auto">
          <a:xfrm>
            <a:off x="10107819" y="3463504"/>
            <a:ext cx="2961125" cy="284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://prf4.fcd.naps.kishou.go.jp:50001/jp/6/35.483154/137.495117/none/none/MAP_COLOR,HRKSNC,MAP_FR,MUNICIPALITY/201707270840/201407091100/0/0/5/false/true/15/600/500/image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71"/>
          <a:stretch/>
        </p:blipFill>
        <p:spPr bwMode="auto">
          <a:xfrm>
            <a:off x="180000" y="1260000"/>
            <a:ext cx="5731904" cy="506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9828584" y="2245514"/>
            <a:ext cx="3384376" cy="1111478"/>
            <a:chOff x="2627784" y="-45883"/>
            <a:chExt cx="3384376" cy="1111478"/>
          </a:xfrm>
        </p:grpSpPr>
        <p:sp>
          <p:nvSpPr>
            <p:cNvPr id="14" name="正方形/長方形 13"/>
            <p:cNvSpPr/>
            <p:nvPr/>
          </p:nvSpPr>
          <p:spPr>
            <a:xfrm>
              <a:off x="2881556" y="480820"/>
              <a:ext cx="28985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アメダス降水量</a:t>
              </a:r>
              <a:endParaRPr lang="ja-JP" altLang="en-US" sz="3200" dirty="0"/>
            </a:p>
          </p:txBody>
        </p:sp>
        <p:sp>
          <p:nvSpPr>
            <p:cNvPr id="15" name="タイトル 1"/>
            <p:cNvSpPr txBox="1">
              <a:spLocks/>
            </p:cNvSpPr>
            <p:nvPr/>
          </p:nvSpPr>
          <p:spPr>
            <a:xfrm>
              <a:off x="2627784" y="-45883"/>
              <a:ext cx="338437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　　　　　　　</a:t>
              </a:r>
              <a:r>
                <a:rPr lang="ja-JP" altLang="en-US" sz="2100" b="1" dirty="0" smtClean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こうすいりょう</a:t>
              </a:r>
              <a:endParaRPr lang="ja-JP" altLang="en-US" sz="2100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176" y="1250261"/>
            <a:ext cx="324000" cy="1352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6944" y="4924182"/>
            <a:ext cx="252000" cy="13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乗算記号 18"/>
          <p:cNvSpPr/>
          <p:nvPr/>
        </p:nvSpPr>
        <p:spPr>
          <a:xfrm>
            <a:off x="3204000" y="3605345"/>
            <a:ext cx="288032" cy="237626"/>
          </a:xfrm>
          <a:prstGeom prst="mathMultiply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11268744" y="472514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1513404" y="480820"/>
            <a:ext cx="30861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２０時００分</a:t>
            </a:r>
            <a:endParaRPr lang="ja-JP" altLang="en-US" sz="4400" dirty="0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2988000"/>
            <a:ext cx="3167756" cy="3253717"/>
          </a:xfrm>
          <a:prstGeom prst="rect">
            <a:avLst/>
          </a:prstGeom>
        </p:spPr>
      </p:pic>
      <p:sp>
        <p:nvSpPr>
          <p:cNvPr id="23" name="下矢印 22"/>
          <p:cNvSpPr/>
          <p:nvPr/>
        </p:nvSpPr>
        <p:spPr>
          <a:xfrm rot="10800000">
            <a:off x="8532440" y="6050115"/>
            <a:ext cx="288032" cy="6192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181642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</TotalTime>
  <Words>755</Words>
  <Application>Microsoft Office PowerPoint</Application>
  <PresentationFormat>画面に合わせる (4:3)</PresentationFormat>
  <Paragraphs>227</Paragraphs>
  <Slides>74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74</vt:i4>
      </vt:variant>
    </vt:vector>
  </HeadingPairs>
  <TitlesOfParts>
    <vt:vector size="75" baseType="lpstr">
      <vt:lpstr>Office ​​テーマ</vt:lpstr>
      <vt:lpstr>天気の変化（理科）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気象庁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気象庁</dc:creator>
  <cp:lastModifiedBy>中部地方整備局</cp:lastModifiedBy>
  <cp:revision>76</cp:revision>
  <cp:lastPrinted>2017-10-12T11:19:47Z</cp:lastPrinted>
  <dcterms:created xsi:type="dcterms:W3CDTF">2017-07-04T08:05:49Z</dcterms:created>
  <dcterms:modified xsi:type="dcterms:W3CDTF">2017-12-26T09:36:21Z</dcterms:modified>
</cp:coreProperties>
</file>