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8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61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7640-01F7-492C-B407-DD26AF8226A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F738F-4F5B-43D2-B41C-CAD9967545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904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29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45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71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21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21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03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77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1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08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0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41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BBB3-EA47-4E7C-B343-33378AAB65C3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7240-71F7-4909-B740-C6D07D3BD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3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1" y="1196752"/>
            <a:ext cx="7915275" cy="505777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8593" y="171002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静岡県　沼津市　本宿水位観測所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星 5 6"/>
          <p:cNvSpPr/>
          <p:nvPr/>
        </p:nvSpPr>
        <p:spPr>
          <a:xfrm>
            <a:off x="5923249" y="3573016"/>
            <a:ext cx="576064" cy="57606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886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０５時３８分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 t="7964" r="15782" b="6652"/>
          <a:stretch/>
        </p:blipFill>
        <p:spPr bwMode="auto">
          <a:xfrm>
            <a:off x="971600" y="1277181"/>
            <a:ext cx="7223204" cy="546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9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０５時３９分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4702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08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０５時４０分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4702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5356958" y="6148409"/>
            <a:ext cx="28408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水位　１．１２ｍ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73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０５時４１分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4702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0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０５時４２分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3755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97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０５時４３分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3755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31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０５時４４分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3755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19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０５時４５分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2143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78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０５時４６分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2143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73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０５時４７分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2143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29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０５時４８分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5719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9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０５時４９分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5719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024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０５時</a:t>
            </a:r>
            <a:r>
              <a:rPr lang="ja-JP" altLang="en-US" sz="3600" b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５０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78671" y="1276573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5356958" y="6148409"/>
            <a:ext cx="28408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水位　３．８３ｍ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043780" y="1312338"/>
            <a:ext cx="69846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わずか１０分</a:t>
            </a:r>
            <a:r>
              <a:rPr lang="ja-JP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で水位が２．７ｍ以上上昇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13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87624" y="11837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２００８年０７月０４日</a:t>
            </a:r>
            <a:r>
              <a:rPr lang="ja-JP" altLang="en-US" sz="3600" b="1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０６時００分</a:t>
            </a:r>
            <a:endParaRPr kumimoji="1" lang="ja-JP" altLang="en-US" sz="3600" b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15816" y="70996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黄瀬川　本宿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7954" r="15804" b="6654"/>
          <a:stretch/>
        </p:blipFill>
        <p:spPr bwMode="auto">
          <a:xfrm>
            <a:off x="983755" y="1281460"/>
            <a:ext cx="7223098" cy="546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5356958" y="6148409"/>
            <a:ext cx="28408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水位　４．３０ｍ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971600" y="1312338"/>
            <a:ext cx="71962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６時には水位が４．３ｍまで上昇</a:t>
            </a:r>
            <a:endParaRPr lang="en-US" altLang="ja-JP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ja-JP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川の水が水路からあふれはじめました。</a:t>
            </a:r>
            <a:endParaRPr lang="ja-JP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1707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112</Words>
  <Application>Microsoft Office PowerPoint</Application>
  <PresentationFormat>画面に合わせる (4:3)</PresentationFormat>
  <Paragraphs>35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気象庁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気象庁</dc:creator>
  <cp:lastModifiedBy>中部地方整備局</cp:lastModifiedBy>
  <cp:revision>105</cp:revision>
  <dcterms:created xsi:type="dcterms:W3CDTF">2017-06-19T08:35:09Z</dcterms:created>
  <dcterms:modified xsi:type="dcterms:W3CDTF">2017-08-22T01:55:29Z</dcterms:modified>
</cp:coreProperties>
</file>