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40" r:id="rId2"/>
    <p:sldId id="339" r:id="rId3"/>
    <p:sldId id="338" r:id="rId4"/>
    <p:sldId id="324" r:id="rId5"/>
    <p:sldId id="325" r:id="rId6"/>
    <p:sldId id="326" r:id="rId7"/>
    <p:sldId id="327" r:id="rId8"/>
    <p:sldId id="328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7640-01F7-492C-B407-DD26AF8226A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F738F-4F5B-43D2-B41C-CAD9967545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904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29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45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71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21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214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03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77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1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08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06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41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3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833437"/>
            <a:ext cx="7791450" cy="5191125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8593" y="171002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兵庫県　神戸市　都賀川　甲橋　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星 5 5"/>
          <p:cNvSpPr/>
          <p:nvPr/>
        </p:nvSpPr>
        <p:spPr>
          <a:xfrm>
            <a:off x="5292080" y="2823591"/>
            <a:ext cx="576064" cy="57606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456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７</a:t>
            </a:r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月２８日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１４時３２分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475656" y="70996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都賀川（とががわ）　甲橋（かぶとばし）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4" t="11667" r="16254" b="8140"/>
          <a:stretch/>
        </p:blipFill>
        <p:spPr bwMode="auto">
          <a:xfrm>
            <a:off x="827979" y="1268760"/>
            <a:ext cx="7560049" cy="54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899594" y="1308413"/>
            <a:ext cx="47868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まだ雨は降っていません。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19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７</a:t>
            </a:r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月２８日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１４時３４分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4" t="11667" r="16254" b="8140"/>
          <a:stretch/>
        </p:blipFill>
        <p:spPr bwMode="auto">
          <a:xfrm>
            <a:off x="823268" y="1268760"/>
            <a:ext cx="7560049" cy="54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円/楕円 1"/>
          <p:cNvSpPr/>
          <p:nvPr/>
        </p:nvSpPr>
        <p:spPr>
          <a:xfrm>
            <a:off x="4608004" y="1484784"/>
            <a:ext cx="756084" cy="75608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75656" y="70996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都賀川（とががわ）　甲橋（かぶとばし）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915130" y="5517232"/>
            <a:ext cx="552907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傘を差している人が見えます。</a:t>
            </a:r>
            <a:endParaRPr lang="en-US" altLang="ja-JP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ja-JP" alt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雨が降り始めました。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6434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７</a:t>
            </a:r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月２８日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１４時３６分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4" t="11667" r="16254" b="8140"/>
          <a:stretch/>
        </p:blipFill>
        <p:spPr bwMode="auto">
          <a:xfrm>
            <a:off x="823267" y="1268760"/>
            <a:ext cx="7560049" cy="54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475656" y="70996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都賀川（とががわ）　甲橋（かぶとばし）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971600" y="5589240"/>
            <a:ext cx="2880320" cy="11226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823267" y="1392841"/>
            <a:ext cx="70310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水溜まり出来る程度の雨になりました。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0841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７</a:t>
            </a:r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月２８日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１４時３８分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4" t="11667" r="16254" b="8140"/>
          <a:stretch/>
        </p:blipFill>
        <p:spPr bwMode="auto">
          <a:xfrm>
            <a:off x="825723" y="1268760"/>
            <a:ext cx="7560049" cy="54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475656" y="70996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都賀川（とががわ）　甲橋（かぶとばし）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922654" y="1392841"/>
            <a:ext cx="683231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カメラでも激しい雨が降っていることが</a:t>
            </a:r>
            <a:endParaRPr lang="en-US" altLang="ja-JP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分かるようになりました。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4637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７</a:t>
            </a:r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月２８日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１４時４０分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4" t="11667" r="16254" b="8140"/>
          <a:stretch/>
        </p:blipFill>
        <p:spPr bwMode="auto">
          <a:xfrm>
            <a:off x="825722" y="1268760"/>
            <a:ext cx="7560049" cy="54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475656" y="70996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都賀川（とががわ）　甲橋（かぶとばし）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902333" y="1392841"/>
            <a:ext cx="73420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視界が悪くなるほどの大雨になりました。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928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７</a:t>
            </a:r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月２８日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１４時４２分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4" t="11667" r="16254" b="8140"/>
          <a:stretch/>
        </p:blipFill>
        <p:spPr bwMode="auto">
          <a:xfrm>
            <a:off x="827979" y="1268760"/>
            <a:ext cx="7560049" cy="54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971600" y="1308413"/>
            <a:ext cx="60901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雨が降り始めてから</a:t>
            </a:r>
            <a:r>
              <a:rPr lang="ja-JP" altLang="en-US" sz="32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わずか８分後</a:t>
            </a:r>
            <a:endParaRPr lang="ja-JP" altLang="en-US" sz="32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899592" y="6093296"/>
            <a:ext cx="69127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川の水位が一気に上昇しました。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75656" y="70996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都賀川（とががわ）　甲橋（かぶとばし）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5999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７</a:t>
            </a:r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月２８日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ja-JP" altLang="en-US" sz="3600" b="1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５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４分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475656" y="70996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都賀川（とががわ）　甲橋（かぶとばし）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55" y="1251894"/>
            <a:ext cx="7517069" cy="5443112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899592" y="5589240"/>
            <a:ext cx="799288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ja-JP" altLang="en-US" sz="32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約１時間後、</a:t>
            </a:r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水位はもとに戻りました。</a:t>
            </a:r>
            <a:endParaRPr lang="en-US" altLang="ja-JP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消防車が出動し、救助が行われています。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343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169</Words>
  <Application>Microsoft Office PowerPoint</Application>
  <PresentationFormat>画面に合わせる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気象庁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気象庁</dc:creator>
  <cp:lastModifiedBy>中部地方整備局</cp:lastModifiedBy>
  <cp:revision>95</cp:revision>
  <dcterms:created xsi:type="dcterms:W3CDTF">2017-06-19T08:35:09Z</dcterms:created>
  <dcterms:modified xsi:type="dcterms:W3CDTF">2017-08-22T01:50:36Z</dcterms:modified>
</cp:coreProperties>
</file>