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  <p:sldId id="256" r:id="rId5"/>
  </p:sldIdLst>
  <p:sldSz cx="9906000" cy="6858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9" autoAdjust="0"/>
    <p:restoredTop sz="94660"/>
  </p:normalViewPr>
  <p:slideViewPr>
    <p:cSldViewPr>
      <p:cViewPr>
        <p:scale>
          <a:sx n="70" d="100"/>
          <a:sy n="70" d="100"/>
        </p:scale>
        <p:origin x="-1278" y="13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07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32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5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28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00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9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4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2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8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3C858-07EF-45D3-A973-86D7B3F145B1}" type="datetimeFigureOut">
              <a:rPr kumimoji="1" lang="ja-JP" altLang="en-US" smtClean="0"/>
              <a:t>2017/11/28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7EFFF-7FB4-4F7F-AB52-47A04AB05D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08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package" Target="../embeddings/Microsoft_Word_Document3.docx"/><Relationship Id="rId3" Type="http://schemas.openxmlformats.org/officeDocument/2006/relationships/image" Target="../media/image5.png"/><Relationship Id="rId7" Type="http://schemas.openxmlformats.org/officeDocument/2006/relationships/package" Target="../embeddings/Microsoft_Word_Document1.docx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6" Type="http://schemas.openxmlformats.org/officeDocument/2006/relationships/package" Target="../embeddings/Microsoft_Word_Document4.docx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.emf"/><Relationship Id="rId5" Type="http://schemas.openxmlformats.org/officeDocument/2006/relationships/image" Target="../media/image7.jpg"/><Relationship Id="rId15" Type="http://schemas.openxmlformats.org/officeDocument/2006/relationships/oleObject" Target="../embeddings/oleObject4.bin"/><Relationship Id="rId10" Type="http://schemas.openxmlformats.org/officeDocument/2006/relationships/package" Target="../embeddings/Microsoft_Word_Document2.docx"/><Relationship Id="rId4" Type="http://schemas.openxmlformats.org/officeDocument/2006/relationships/image" Target="../media/image6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6.docx"/><Relationship Id="rId3" Type="http://schemas.openxmlformats.org/officeDocument/2006/relationships/image" Target="../media/image13.jpe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11" Type="http://schemas.openxmlformats.org/officeDocument/2006/relationships/package" Target="../embeddings/Microsoft_Word_Document7.docx"/><Relationship Id="rId5" Type="http://schemas.openxmlformats.org/officeDocument/2006/relationships/package" Target="../embeddings/Microsoft_Word_Document5.docx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9.docx"/><Relationship Id="rId3" Type="http://schemas.openxmlformats.org/officeDocument/2006/relationships/image" Target="../media/image15.jpe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Document8.docx"/><Relationship Id="rId4" Type="http://schemas.openxmlformats.org/officeDocument/2006/relationships/oleObject" Target="../embeddings/oleObject8.bin"/><Relationship Id="rId9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07" y="989713"/>
            <a:ext cx="9058416" cy="5751655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2204893" y="3613782"/>
            <a:ext cx="1235939" cy="354112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/>
              <a:t>小学校</a:t>
            </a:r>
            <a:endParaRPr kumimoji="1" lang="ja-JP" altLang="en-US" sz="2000" dirty="0"/>
          </a:p>
        </p:txBody>
      </p:sp>
      <p:sp>
        <p:nvSpPr>
          <p:cNvPr id="15" name="正方形/長方形 14"/>
          <p:cNvSpPr/>
          <p:nvPr/>
        </p:nvSpPr>
        <p:spPr>
          <a:xfrm rot="17478396">
            <a:off x="1259293" y="1375765"/>
            <a:ext cx="885094" cy="40452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/>
              <a:t>道路</a:t>
            </a:r>
            <a:endParaRPr kumimoji="1" lang="ja-JP" altLang="en-US" sz="2000" dirty="0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92" y="3210353"/>
            <a:ext cx="776136" cy="387717"/>
          </a:xfrm>
          <a:prstGeom prst="rect">
            <a:avLst/>
          </a:prstGeom>
        </p:spPr>
      </p:pic>
      <p:sp>
        <p:nvSpPr>
          <p:cNvPr id="26" name="二等辺三角形 25"/>
          <p:cNvSpPr/>
          <p:nvPr/>
        </p:nvSpPr>
        <p:spPr>
          <a:xfrm>
            <a:off x="9050051" y="3598070"/>
            <a:ext cx="195000" cy="14400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/>
          <p:cNvSpPr/>
          <p:nvPr/>
        </p:nvSpPr>
        <p:spPr>
          <a:xfrm>
            <a:off x="8385381" y="5661247"/>
            <a:ext cx="195000" cy="14400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台形 27"/>
          <p:cNvSpPr/>
          <p:nvPr/>
        </p:nvSpPr>
        <p:spPr>
          <a:xfrm rot="15956841">
            <a:off x="3580792" y="2930460"/>
            <a:ext cx="360000" cy="117000"/>
          </a:xfrm>
          <a:prstGeom prst="trapezoid">
            <a:avLst/>
          </a:prstGeom>
          <a:solidFill>
            <a:srgbClr val="FFFF00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45" y="100265"/>
            <a:ext cx="2758314" cy="2290803"/>
          </a:xfrm>
          <a:prstGeom prst="rect">
            <a:avLst/>
          </a:prstGeom>
        </p:spPr>
      </p:pic>
      <p:sp>
        <p:nvSpPr>
          <p:cNvPr id="25" name="星 5 24"/>
          <p:cNvSpPr/>
          <p:nvPr/>
        </p:nvSpPr>
        <p:spPr>
          <a:xfrm>
            <a:off x="8284859" y="1011963"/>
            <a:ext cx="396044" cy="396044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3747870" y="2204864"/>
            <a:ext cx="1637178" cy="5255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円/楕円 2"/>
          <p:cNvSpPr/>
          <p:nvPr/>
        </p:nvSpPr>
        <p:spPr>
          <a:xfrm>
            <a:off x="8580381" y="2988960"/>
            <a:ext cx="984543" cy="415251"/>
          </a:xfrm>
          <a:prstGeom prst="ellips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/>
              <a:t>上流</a:t>
            </a:r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122087"/>
              </p:ext>
            </p:extLst>
          </p:nvPr>
        </p:nvGraphicFramePr>
        <p:xfrm>
          <a:off x="133687" y="0"/>
          <a:ext cx="67325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文書" r:id="rId7" imgW="6732896" imgH="913654" progId="Word.Document.12">
                  <p:embed/>
                </p:oleObj>
              </mc:Choice>
              <mc:Fallback>
                <p:oleObj name="文書" r:id="rId7" imgW="6732896" imgH="9136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3687" y="0"/>
                        <a:ext cx="6732587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555822"/>
              </p:ext>
            </p:extLst>
          </p:nvPr>
        </p:nvGraphicFramePr>
        <p:xfrm>
          <a:off x="6632575" y="3584575"/>
          <a:ext cx="11318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文書" r:id="rId10" imgW="1175669" imgH="548912" progId="Word.Document.12">
                  <p:embed/>
                </p:oleObj>
              </mc:Choice>
              <mc:Fallback>
                <p:oleObj name="文書" r:id="rId10" imgW="1175669" imgH="5489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32575" y="3584575"/>
                        <a:ext cx="1131888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オブジェクト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89585"/>
              </p:ext>
            </p:extLst>
          </p:nvPr>
        </p:nvGraphicFramePr>
        <p:xfrm>
          <a:off x="506507" y="2710017"/>
          <a:ext cx="16541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文書" r:id="rId13" imgW="1716416" imgH="534884" progId="Word.Document.12">
                  <p:embed/>
                </p:oleObj>
              </mc:Choice>
              <mc:Fallback>
                <p:oleObj name="文書" r:id="rId13" imgW="1716416" imgH="5348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6507" y="2710017"/>
                        <a:ext cx="1654175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右矢印 21"/>
          <p:cNvSpPr/>
          <p:nvPr/>
        </p:nvSpPr>
        <p:spPr>
          <a:xfrm rot="5400000">
            <a:off x="635279" y="3256500"/>
            <a:ext cx="426531" cy="288033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4" name="右矢印 23"/>
          <p:cNvSpPr/>
          <p:nvPr/>
        </p:nvSpPr>
        <p:spPr>
          <a:xfrm rot="10800000">
            <a:off x="6035879" y="3683031"/>
            <a:ext cx="426531" cy="288033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graphicFrame>
        <p:nvGraphicFramePr>
          <p:cNvPr id="31" name="オブジェクト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511874"/>
              </p:ext>
            </p:extLst>
          </p:nvPr>
        </p:nvGraphicFramePr>
        <p:xfrm>
          <a:off x="3872880" y="2261938"/>
          <a:ext cx="24384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文書" r:id="rId16" imgW="2505136" imgH="549632" progId="Word.Document.12">
                  <p:embed/>
                </p:oleObj>
              </mc:Choice>
              <mc:Fallback>
                <p:oleObj name="文書" r:id="rId16" imgW="2505136" imgH="549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72880" y="2261938"/>
                        <a:ext cx="2438400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294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6" y="585344"/>
            <a:ext cx="9921500" cy="5940000"/>
          </a:xfrm>
          <a:prstGeom prst="rect">
            <a:avLst/>
          </a:prstGeom>
        </p:spPr>
      </p:pic>
      <p:sp>
        <p:nvSpPr>
          <p:cNvPr id="31" name="二等辺三角形 30"/>
          <p:cNvSpPr/>
          <p:nvPr/>
        </p:nvSpPr>
        <p:spPr>
          <a:xfrm>
            <a:off x="7146124" y="1485895"/>
            <a:ext cx="195000" cy="14400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台形 20"/>
          <p:cNvSpPr/>
          <p:nvPr/>
        </p:nvSpPr>
        <p:spPr>
          <a:xfrm>
            <a:off x="3077106" y="4084365"/>
            <a:ext cx="117000" cy="180000"/>
          </a:xfrm>
          <a:prstGeom prst="trapezoid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801464" y="4342024"/>
            <a:ext cx="1071805" cy="3184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/>
              <a:t>道路</a:t>
            </a:r>
            <a:endParaRPr kumimoji="1" lang="ja-JP" altLang="en-US" sz="2000" dirty="0"/>
          </a:p>
        </p:txBody>
      </p:sp>
      <p:sp>
        <p:nvSpPr>
          <p:cNvPr id="25" name="台形 24"/>
          <p:cNvSpPr/>
          <p:nvPr/>
        </p:nvSpPr>
        <p:spPr>
          <a:xfrm>
            <a:off x="951897" y="4764367"/>
            <a:ext cx="212125" cy="72008"/>
          </a:xfrm>
          <a:prstGeom prst="trapezoid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形吹き出し 26"/>
          <p:cNvSpPr/>
          <p:nvPr/>
        </p:nvSpPr>
        <p:spPr>
          <a:xfrm>
            <a:off x="439676" y="5236493"/>
            <a:ext cx="1255770" cy="576064"/>
          </a:xfrm>
          <a:prstGeom prst="wedgeEllipseCallout">
            <a:avLst>
              <a:gd name="adj1" fmla="val -16532"/>
              <a:gd name="adj2" fmla="val -100938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spc="-200" dirty="0" smtClean="0"/>
              <a:t>木曽川</a:t>
            </a:r>
            <a:endParaRPr kumimoji="1" lang="ja-JP" altLang="en-US" sz="2000" b="1" spc="-200" dirty="0"/>
          </a:p>
        </p:txBody>
      </p:sp>
      <p:sp>
        <p:nvSpPr>
          <p:cNvPr id="28" name="円形吹き出し 27"/>
          <p:cNvSpPr/>
          <p:nvPr/>
        </p:nvSpPr>
        <p:spPr>
          <a:xfrm>
            <a:off x="8793050" y="788151"/>
            <a:ext cx="780000" cy="392676"/>
          </a:xfrm>
          <a:prstGeom prst="wedgeEllipseCallout">
            <a:avLst>
              <a:gd name="adj1" fmla="val -47307"/>
              <a:gd name="adj2" fmla="val 102098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spc="-200" dirty="0"/>
              <a:t>上流</a:t>
            </a:r>
            <a:r>
              <a:rPr kumimoji="1" lang="ja-JP" altLang="en-US" sz="1400" b="1" spc="-200" dirty="0" smtClean="0"/>
              <a:t>   </a:t>
            </a:r>
            <a:endParaRPr kumimoji="1" lang="ja-JP" altLang="en-US" sz="1400" b="1" spc="-200" dirty="0"/>
          </a:p>
        </p:txBody>
      </p:sp>
      <p:sp>
        <p:nvSpPr>
          <p:cNvPr id="36" name="正方形/長方形 35"/>
          <p:cNvSpPr/>
          <p:nvPr/>
        </p:nvSpPr>
        <p:spPr>
          <a:xfrm>
            <a:off x="2144688" y="3261904"/>
            <a:ext cx="1880523" cy="31840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>
                <a:solidFill>
                  <a:schemeClr val="tx1"/>
                </a:solidFill>
              </a:rPr>
              <a:t>映像撮影箇所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4537565" y="6246520"/>
            <a:ext cx="1366347" cy="27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>
                <a:solidFill>
                  <a:schemeClr val="tx1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距離</a:t>
            </a:r>
            <a:endParaRPr kumimoji="1" lang="ja-JP" altLang="en-US" sz="2000" dirty="0">
              <a:solidFill>
                <a:schemeClr val="tx1"/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 rot="16200000">
            <a:off x="-487305" y="3171322"/>
            <a:ext cx="1366347" cy="27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>
                <a:solidFill>
                  <a:schemeClr val="tx1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標高</a:t>
            </a:r>
            <a:endParaRPr kumimoji="1" lang="ja-JP" altLang="en-US" sz="2000" dirty="0">
              <a:solidFill>
                <a:schemeClr val="tx1"/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3241421" y="4287787"/>
            <a:ext cx="0" cy="504000"/>
          </a:xfrm>
          <a:prstGeom prst="straightConnector1">
            <a:avLst/>
          </a:prstGeom>
          <a:ln w="28575">
            <a:solidFill>
              <a:srgbClr val="FF0000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1067561" y="3148261"/>
            <a:ext cx="2094333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正方形/長方形 43"/>
          <p:cNvSpPr/>
          <p:nvPr/>
        </p:nvSpPr>
        <p:spPr>
          <a:xfrm>
            <a:off x="1431553" y="2860229"/>
            <a:ext cx="1366347" cy="278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距離</a:t>
            </a:r>
            <a:r>
              <a:rPr lang="en-US" altLang="ja-JP" sz="2000" dirty="0" smtClean="0">
                <a:solidFill>
                  <a:srgbClr val="FF0000"/>
                </a:solidFill>
                <a:latin typeface="+mj-ea"/>
                <a:ea typeface="+mj-ea"/>
              </a:rPr>
              <a:t>650m</a:t>
            </a:r>
            <a:endParaRPr kumimoji="1" lang="ja-JP" altLang="en-US" sz="2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3313429" y="4314563"/>
            <a:ext cx="1728192" cy="34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高低差８０ｍ</a:t>
            </a:r>
            <a:endParaRPr kumimoji="1" lang="ja-JP" altLang="en-US" sz="2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48" y="3717032"/>
            <a:ext cx="3251000" cy="2167333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638782" y="6211669"/>
            <a:ext cx="4339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土石流が民家に直撃したあたりの斜面の傾きは、スロープと同じくらいの傾きです。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164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026"/>
            <a:ext cx="9906000" cy="6579358"/>
          </a:xfrm>
          <a:prstGeom prst="rect">
            <a:avLst/>
          </a:prstGeom>
        </p:spPr>
      </p:pic>
      <p:cxnSp>
        <p:nvCxnSpPr>
          <p:cNvPr id="5" name="直線コネクタ 4"/>
          <p:cNvCxnSpPr/>
          <p:nvPr/>
        </p:nvCxnSpPr>
        <p:spPr>
          <a:xfrm flipV="1">
            <a:off x="0" y="4365104"/>
            <a:ext cx="9906000" cy="57606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0" y="5373216"/>
            <a:ext cx="9906000" cy="144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右矢印 9"/>
          <p:cNvSpPr/>
          <p:nvPr/>
        </p:nvSpPr>
        <p:spPr>
          <a:xfrm>
            <a:off x="7347309" y="6093296"/>
            <a:ext cx="576064" cy="288032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 rot="21421220">
            <a:off x="310555" y="4828491"/>
            <a:ext cx="2245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FF00"/>
                </a:solidFill>
                <a:latin typeface="+mn-ea"/>
              </a:rPr>
              <a:t>線路</a:t>
            </a:r>
            <a:endParaRPr kumimoji="1" lang="ja-JP" altLang="en-US" sz="2000" b="1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44488" y="534614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n-ea"/>
              </a:rPr>
              <a:t>道路</a:t>
            </a:r>
            <a:endParaRPr kumimoji="1" lang="ja-JP" altLang="en-US" sz="2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317961" y="21685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  <a:latin typeface="+mn-ea"/>
              </a:rPr>
              <a:t>小学校</a:t>
            </a:r>
            <a:endParaRPr kumimoji="1" lang="ja-JP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2576736" y="980728"/>
            <a:ext cx="648072" cy="64807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8" name="下矢印 17"/>
          <p:cNvSpPr/>
          <p:nvPr/>
        </p:nvSpPr>
        <p:spPr>
          <a:xfrm rot="20323085">
            <a:off x="4250935" y="3047577"/>
            <a:ext cx="206156" cy="247117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62613" y="2708920"/>
            <a:ext cx="1250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  <a:latin typeface="+mn-ea"/>
              </a:rPr>
              <a:t>写真②</a:t>
            </a:r>
            <a:endParaRPr kumimoji="1" lang="ja-JP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8553400" y="0"/>
            <a:ext cx="1352600" cy="404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写真①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1" name="右矢印 20"/>
          <p:cNvSpPr/>
          <p:nvPr/>
        </p:nvSpPr>
        <p:spPr>
          <a:xfrm rot="5400000">
            <a:off x="3515599" y="2351638"/>
            <a:ext cx="426531" cy="288033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299198"/>
              </p:ext>
            </p:extLst>
          </p:nvPr>
        </p:nvGraphicFramePr>
        <p:xfrm>
          <a:off x="2740994" y="1951475"/>
          <a:ext cx="11318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文書" r:id="rId5" imgW="1175669" imgH="548912" progId="Word.Document.12">
                  <p:embed/>
                </p:oleObj>
              </mc:Choice>
              <mc:Fallback>
                <p:oleObj name="文書" r:id="rId5" imgW="1175669" imgH="548912" progId="Word.Document.12">
                  <p:embed/>
                  <p:pic>
                    <p:nvPicPr>
                      <p:cNvPr id="0" name="オブジェクト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994" y="1951475"/>
                        <a:ext cx="113188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87122"/>
              </p:ext>
            </p:extLst>
          </p:nvPr>
        </p:nvGraphicFramePr>
        <p:xfrm>
          <a:off x="3253548" y="719584"/>
          <a:ext cx="24384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文書" r:id="rId8" imgW="2505136" imgH="548912" progId="Word.Document.12">
                  <p:embed/>
                </p:oleObj>
              </mc:Choice>
              <mc:Fallback>
                <p:oleObj name="文書" r:id="rId8" imgW="2505136" imgH="548912" progId="Word.Document.12">
                  <p:embed/>
                  <p:pic>
                    <p:nvPicPr>
                      <p:cNvPr id="0" name="オブジェクト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3548" y="719584"/>
                        <a:ext cx="243840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オブジェクト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285291"/>
              </p:ext>
            </p:extLst>
          </p:nvPr>
        </p:nvGraphicFramePr>
        <p:xfrm>
          <a:off x="7256463" y="5703888"/>
          <a:ext cx="143827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文書" r:id="rId11" imgW="1500862" imgH="534884" progId="Word.Document.12">
                  <p:embed/>
                </p:oleObj>
              </mc:Choice>
              <mc:Fallback>
                <p:oleObj name="文書" r:id="rId11" imgW="1500862" imgH="53488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5703888"/>
                        <a:ext cx="1438275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795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" y="404664"/>
            <a:ext cx="9906000" cy="557212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8553400" y="0"/>
            <a:ext cx="1352600" cy="404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写真②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6" name="右矢印 5"/>
          <p:cNvSpPr/>
          <p:nvPr/>
        </p:nvSpPr>
        <p:spPr>
          <a:xfrm rot="13237092" flipV="1">
            <a:off x="6431137" y="4934285"/>
            <a:ext cx="582597" cy="435868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844126"/>
              </p:ext>
            </p:extLst>
          </p:nvPr>
        </p:nvGraphicFramePr>
        <p:xfrm>
          <a:off x="7185248" y="5157192"/>
          <a:ext cx="1131887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文書" r:id="rId5" imgW="1175669" imgH="548912" progId="Word.Document.12">
                  <p:embed/>
                </p:oleObj>
              </mc:Choice>
              <mc:Fallback>
                <p:oleObj name="文書" r:id="rId5" imgW="1175669" imgH="548912" progId="Word.Document.12">
                  <p:embed/>
                  <p:pic>
                    <p:nvPicPr>
                      <p:cNvPr id="0" name="オブジェクト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248" y="5157192"/>
                        <a:ext cx="1131887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987744"/>
              </p:ext>
            </p:extLst>
          </p:nvPr>
        </p:nvGraphicFramePr>
        <p:xfrm>
          <a:off x="128464" y="5969521"/>
          <a:ext cx="9564688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文書" r:id="rId8" imgW="10121635" imgH="1212211" progId="Word.Document.12">
                  <p:embed/>
                </p:oleObj>
              </mc:Choice>
              <mc:Fallback>
                <p:oleObj name="文書" r:id="rId8" imgW="10121635" imgH="12122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8464" y="5969521"/>
                        <a:ext cx="9564688" cy="1131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91069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144</TotalTime>
  <Words>45</Words>
  <Application>Microsoft Office PowerPoint</Application>
  <PresentationFormat>A4 210 x 297 mm</PresentationFormat>
  <Paragraphs>18</Paragraphs>
  <Slides>4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6" baseType="lpstr">
      <vt:lpstr>Blank</vt:lpstr>
      <vt:lpstr>文書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国土交通省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長縄 剛</dc:creator>
  <cp:lastModifiedBy>中部地方整備局</cp:lastModifiedBy>
  <cp:revision>25</cp:revision>
  <cp:lastPrinted>2017-10-16T12:13:58Z</cp:lastPrinted>
  <dcterms:created xsi:type="dcterms:W3CDTF">2014-12-09T00:26:11Z</dcterms:created>
  <dcterms:modified xsi:type="dcterms:W3CDTF">2017-11-28T00:37:57Z</dcterms:modified>
</cp:coreProperties>
</file>