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3"/>
  </p:notesMasterIdLst>
  <p:sldIdLst>
    <p:sldId id="312" r:id="rId2"/>
    <p:sldId id="334" r:id="rId3"/>
    <p:sldId id="341" r:id="rId4"/>
    <p:sldId id="350" r:id="rId5"/>
    <p:sldId id="338" r:id="rId6"/>
    <p:sldId id="340" r:id="rId7"/>
    <p:sldId id="339" r:id="rId8"/>
    <p:sldId id="349" r:id="rId9"/>
    <p:sldId id="347" r:id="rId10"/>
    <p:sldId id="351" r:id="rId11"/>
    <p:sldId id="352" r:id="rId12"/>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FF9966"/>
    <a:srgbClr val="FF5050"/>
    <a:srgbClr val="FFCCCC"/>
    <a:srgbClr val="FFC000"/>
    <a:srgbClr val="A2A3A3"/>
    <a:srgbClr val="D9D9D9"/>
    <a:srgbClr val="00CC99"/>
    <a:srgbClr val="B6B5B3"/>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61290" autoAdjust="0"/>
  </p:normalViewPr>
  <p:slideViewPr>
    <p:cSldViewPr snapToGrid="0">
      <p:cViewPr varScale="1">
        <p:scale>
          <a:sx n="67" d="100"/>
          <a:sy n="67" d="100"/>
        </p:scale>
        <p:origin x="2784" y="84"/>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787" cy="498693"/>
          </a:xfrm>
          <a:prstGeom prst="rect">
            <a:avLst/>
          </a:prstGeom>
        </p:spPr>
        <p:txBody>
          <a:bodyPr vert="horz" lIns="91424" tIns="45712" rIns="91424" bIns="4571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2"/>
            <a:ext cx="2949787" cy="498693"/>
          </a:xfrm>
          <a:prstGeom prst="rect">
            <a:avLst/>
          </a:prstGeom>
        </p:spPr>
        <p:txBody>
          <a:bodyPr vert="horz" lIns="91424" tIns="45712" rIns="91424" bIns="45712" rtlCol="0"/>
          <a:lstStyle>
            <a:lvl1pPr algn="r">
              <a:defRPr sz="1200"/>
            </a:lvl1pPr>
          </a:lstStyle>
          <a:p>
            <a:fld id="{A7AB0A5F-B775-4530-96C6-71E83EAA6E78}" type="datetimeFigureOut">
              <a:rPr kumimoji="1" lang="ja-JP" altLang="en-US" smtClean="0"/>
              <a:t>2020/12/22</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24" tIns="45712" rIns="91424" bIns="45712" rtlCol="0" anchor="ctr"/>
          <a:lstStyle/>
          <a:p>
            <a:endParaRPr lang="ja-JP" altLang="en-US"/>
          </a:p>
        </p:txBody>
      </p:sp>
      <p:sp>
        <p:nvSpPr>
          <p:cNvPr id="5" name="ノート プレースホルダー 4"/>
          <p:cNvSpPr>
            <a:spLocks noGrp="1"/>
          </p:cNvSpPr>
          <p:nvPr>
            <p:ph type="body" sz="quarter" idx="3"/>
          </p:nvPr>
        </p:nvSpPr>
        <p:spPr>
          <a:xfrm>
            <a:off x="680720" y="4783309"/>
            <a:ext cx="5445760" cy="3913614"/>
          </a:xfrm>
          <a:prstGeom prst="rect">
            <a:avLst/>
          </a:prstGeom>
        </p:spPr>
        <p:txBody>
          <a:bodyPr vert="horz" lIns="91424" tIns="45712" rIns="91424" bIns="4571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24" tIns="45712" rIns="91424" bIns="4571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24" tIns="45712" rIns="91424" bIns="45712" rtlCol="0" anchor="b"/>
          <a:lstStyle>
            <a:lvl1pPr algn="r">
              <a:defRPr sz="1200"/>
            </a:lvl1pPr>
          </a:lstStyle>
          <a:p>
            <a:fld id="{52377818-0476-424A-BA47-6A3E0694BDB1}" type="slidenum">
              <a:rPr kumimoji="1" lang="ja-JP" altLang="en-US" smtClean="0"/>
              <a:t>‹#›</a:t>
            </a:fld>
            <a:endParaRPr kumimoji="1" lang="ja-JP" altLang="en-US"/>
          </a:p>
        </p:txBody>
      </p:sp>
    </p:spTree>
    <p:extLst>
      <p:ext uri="{BB962C8B-B14F-4D97-AF65-F5344CB8AC3E}">
        <p14:creationId xmlns:p14="http://schemas.microsoft.com/office/powerpoint/2010/main" val="190100665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これより、当該地区を対象とした具体的な議論を行うこととなりますが、「交通課題の抽出」として資料３を説明します。</a:t>
            </a:r>
            <a:endParaRPr kumimoji="1" lang="en-US" altLang="ja-JP" sz="1000" dirty="0" smtClean="0"/>
          </a:p>
          <a:p>
            <a:endParaRPr kumimoji="1" lang="en-US" altLang="ja-JP" sz="1000" dirty="0" smtClean="0"/>
          </a:p>
          <a:p>
            <a:r>
              <a:rPr kumimoji="1" lang="ja-JP" altLang="en-US" sz="1000" dirty="0" smtClean="0"/>
              <a:t>今回は地区内の交通課題を抽出するにあたり、先ほどの資料１で話題に挙がりました</a:t>
            </a:r>
            <a:r>
              <a:rPr kumimoji="1" lang="en-US" altLang="ja-JP" sz="1000" dirty="0" smtClean="0"/>
              <a:t>ETC2.0</a:t>
            </a:r>
            <a:r>
              <a:rPr kumimoji="1" lang="ja-JP" altLang="en-US" sz="1000" dirty="0" smtClean="0"/>
              <a:t>プローブデータなどビッグデータを活用するものとしています。</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これは、</a:t>
            </a:r>
            <a:r>
              <a:rPr kumimoji="1" lang="ja-JP" altLang="en-US" sz="1000" dirty="0" smtClean="0"/>
              <a:t>国土</a:t>
            </a:r>
            <a:r>
              <a:rPr kumimoji="1" lang="ja-JP" altLang="en-US" sz="1000" dirty="0" smtClean="0"/>
              <a:t>交通省〇〇〇〇〇事務所の</a:t>
            </a:r>
            <a:r>
              <a:rPr kumimoji="1" lang="ja-JP" altLang="en-US" sz="1000" dirty="0" smtClean="0"/>
              <a:t>技術支援としていくつか</a:t>
            </a:r>
            <a:r>
              <a:rPr kumimoji="1" lang="ja-JP" altLang="en-US" sz="1000" dirty="0" smtClean="0"/>
              <a:t>の分析結果の提供を受けたものであり、交通事故などの顕在的な視点と、ビッグデータ分析の潜在的</a:t>
            </a:r>
            <a:r>
              <a:rPr kumimoji="1" lang="ja-JP" altLang="en-US" sz="1000" dirty="0" smtClean="0"/>
              <a:t>な</a:t>
            </a:r>
            <a:r>
              <a:rPr kumimoji="1" lang="ja-JP" altLang="en-US" sz="1000" dirty="0" smtClean="0"/>
              <a:t>視点の両方で</a:t>
            </a:r>
            <a:r>
              <a:rPr kumimoji="1" lang="ja-JP" altLang="en-US" sz="1000" dirty="0" smtClean="0"/>
              <a:t>課題を抽出していく方針です。</a:t>
            </a:r>
            <a:endParaRPr kumimoji="1" lang="en-US" altLang="ja-JP" sz="1000" dirty="0" smtClean="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0</a:t>
            </a:fld>
            <a:endParaRPr kumimoji="1" lang="ja-JP" altLang="en-US"/>
          </a:p>
        </p:txBody>
      </p:sp>
    </p:spTree>
    <p:extLst>
      <p:ext uri="{BB962C8B-B14F-4D97-AF65-F5344CB8AC3E}">
        <p14:creationId xmlns:p14="http://schemas.microsoft.com/office/powerpoint/2010/main" val="24801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交通課題を抽出する前段に、当該地域を検討対象とした経緯や、地区の交通概況について説明します。</a:t>
            </a:r>
            <a:endParaRPr kumimoji="1" lang="en-US" altLang="ja-JP" sz="1000" dirty="0" smtClean="0"/>
          </a:p>
          <a:p>
            <a:endParaRPr kumimoji="1" lang="en-US" altLang="ja-JP" sz="1000" dirty="0" smtClean="0"/>
          </a:p>
          <a:p>
            <a:r>
              <a:rPr kumimoji="1" lang="en-US" altLang="ja-JP" sz="1000" dirty="0" smtClean="0"/>
              <a:t>※</a:t>
            </a:r>
            <a:r>
              <a:rPr kumimoji="1" lang="ja-JP" altLang="en-US" sz="1000" dirty="0" smtClean="0"/>
              <a:t>地区に応じた内容で説明</a:t>
            </a:r>
            <a:endParaRPr kumimoji="1" lang="en-US" altLang="ja-JP" sz="1000" dirty="0" smtClean="0"/>
          </a:p>
          <a:p>
            <a:r>
              <a:rPr kumimoji="1" lang="ja-JP" altLang="en-US" sz="1000" dirty="0" smtClean="0"/>
              <a:t>例）</a:t>
            </a:r>
            <a:endParaRPr kumimoji="1" lang="en-US" altLang="ja-JP" sz="1000" dirty="0" smtClean="0"/>
          </a:p>
          <a:p>
            <a:r>
              <a:rPr kumimoji="1" lang="ja-JP" altLang="en-US" sz="1000" dirty="0" smtClean="0"/>
              <a:t>本協議会で取り扱う○○地区は、中心部から○○方向に約○㎞離れた地区に位置しています。</a:t>
            </a:r>
            <a:endParaRPr kumimoji="1" lang="en-US" altLang="ja-JP" sz="1000" dirty="0" smtClean="0"/>
          </a:p>
          <a:p>
            <a:r>
              <a:rPr kumimoji="1" lang="ja-JP" altLang="en-US" sz="1000" dirty="0" smtClean="0"/>
              <a:t>エリア○○部に○○小学校が位置しており周辺には通学路が指定されています。また、○○部には鉄道駅や商業施設、病院が集中しており、歩行者や自転車が非常に多い状況となっています。</a:t>
            </a:r>
            <a:endParaRPr kumimoji="1" lang="en-US" altLang="ja-JP" sz="1000" dirty="0" smtClean="0"/>
          </a:p>
          <a:p>
            <a:r>
              <a:rPr kumimoji="1" lang="ja-JP" altLang="en-US" sz="1000" dirty="0" smtClean="0"/>
              <a:t>その一方で、○○～○○間の区間や○○交差点付近などで速度の高い車両や抜け道利用が多いと考えられており、車両の速度抑制や抜け道利用の抑制に向けた対策が必要</a:t>
            </a:r>
            <a:r>
              <a:rPr kumimoji="1" lang="ja-JP" altLang="en-US" sz="1000" dirty="0" smtClean="0"/>
              <a:t>と考えてい</a:t>
            </a:r>
            <a:r>
              <a:rPr kumimoji="1" lang="ja-JP" altLang="en-US" sz="1000" dirty="0" smtClean="0"/>
              <a:t>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1</a:t>
            </a:fld>
            <a:endParaRPr kumimoji="1" lang="ja-JP" altLang="en-US"/>
          </a:p>
        </p:txBody>
      </p:sp>
    </p:spTree>
    <p:extLst>
      <p:ext uri="{BB962C8B-B14F-4D97-AF65-F5344CB8AC3E}">
        <p14:creationId xmlns:p14="http://schemas.microsoft.com/office/powerpoint/2010/main" val="3261541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地域の交通安全対策を検討するにあたり、死傷事故の発生状況を示しています。</a:t>
            </a:r>
            <a:endParaRPr kumimoji="1" lang="en-US" altLang="ja-JP" sz="1000" dirty="0" smtClean="0"/>
          </a:p>
          <a:p>
            <a:r>
              <a:rPr kumimoji="1" lang="ja-JP" altLang="en-US" sz="1000" dirty="0" smtClean="0"/>
              <a:t>愛知県警より提供を受けた平成○年～令和○年の人身事故のデータベースに基づいており、物損事故は含まれていません。</a:t>
            </a:r>
            <a:endParaRPr kumimoji="1" lang="en-US" altLang="ja-JP" sz="1000" dirty="0" smtClean="0"/>
          </a:p>
          <a:p>
            <a:endParaRPr kumimoji="1" lang="en-US" altLang="ja-JP" sz="1000" dirty="0" smtClean="0"/>
          </a:p>
          <a:p>
            <a:r>
              <a:rPr kumimoji="1" lang="en-US" altLang="ja-JP" sz="1000" dirty="0" smtClean="0"/>
              <a:t>※</a:t>
            </a:r>
            <a:r>
              <a:rPr kumimoji="1" lang="ja-JP" altLang="en-US" sz="1000" dirty="0" smtClean="0"/>
              <a:t>地区に応じた内容で説明</a:t>
            </a:r>
            <a:endParaRPr kumimoji="1" lang="en-US" altLang="ja-JP" sz="1000" dirty="0" smtClean="0"/>
          </a:p>
          <a:p>
            <a:r>
              <a:rPr kumimoji="1" lang="ja-JP" altLang="en-US" sz="1000" dirty="0" smtClean="0"/>
              <a:t>例）</a:t>
            </a:r>
            <a:endParaRPr kumimoji="1" lang="en-US" altLang="ja-JP" sz="1000" dirty="0" smtClean="0"/>
          </a:p>
          <a:p>
            <a:r>
              <a:rPr kumimoji="1" lang="ja-JP" altLang="en-US" sz="1000" dirty="0" smtClean="0"/>
              <a:t>エリア全体で見ると、交差点部を中心に自転車の出会い頭事故があらゆるところで発生しているのが見て判ると思います。</a:t>
            </a:r>
            <a:endParaRPr kumimoji="1" lang="en-US" altLang="ja-JP" sz="1000" dirty="0" smtClean="0"/>
          </a:p>
          <a:p>
            <a:r>
              <a:rPr kumimoji="1" lang="ja-JP" altLang="en-US" sz="1000" dirty="0" smtClean="0"/>
              <a:t>その他、○○小学校の通学路にも指定されている○○付近で歩行者関係の事故が発生しており、特に着目する必要があると考えています。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2</a:t>
            </a:fld>
            <a:endParaRPr kumimoji="1" lang="ja-JP" altLang="en-US"/>
          </a:p>
        </p:txBody>
      </p:sp>
    </p:spTree>
    <p:extLst>
      <p:ext uri="{BB962C8B-B14F-4D97-AF65-F5344CB8AC3E}">
        <p14:creationId xmlns:p14="http://schemas.microsoft.com/office/powerpoint/2010/main" val="3005075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続いては、国土交通省が有する</a:t>
            </a:r>
            <a:r>
              <a:rPr kumimoji="1" lang="en-US" altLang="ja-JP" sz="1000" dirty="0" smtClean="0"/>
              <a:t>ETC2.0</a:t>
            </a:r>
            <a:r>
              <a:rPr kumimoji="1" lang="ja-JP" altLang="en-US" sz="1000" dirty="0" smtClean="0"/>
              <a:t>プローブデータを活用した地域の交通状況について説明しますが、まず、そもそもこのデータがどういったものであるか解説します。</a:t>
            </a:r>
            <a:endParaRPr kumimoji="1" lang="en-US" altLang="ja-JP" sz="1000" dirty="0" smtClean="0"/>
          </a:p>
          <a:p>
            <a:endParaRPr kumimoji="1" lang="en-US" altLang="ja-JP" sz="1000" dirty="0" smtClean="0"/>
          </a:p>
          <a:p>
            <a:r>
              <a:rPr kumimoji="1" lang="en-US" altLang="ja-JP" sz="1000" dirty="0" smtClean="0"/>
              <a:t>ETC2.0</a:t>
            </a:r>
            <a:r>
              <a:rPr kumimoji="1" lang="ja-JP" altLang="en-US" sz="1000" dirty="0" smtClean="0"/>
              <a:t>プローブデータとは、</a:t>
            </a:r>
            <a:r>
              <a:rPr kumimoji="1" lang="en-US" altLang="ja-JP" sz="1000" dirty="0" smtClean="0"/>
              <a:t>ETC2.0</a:t>
            </a:r>
            <a:r>
              <a:rPr kumimoji="1" lang="ja-JP" altLang="en-US" sz="1000" dirty="0" smtClean="0"/>
              <a:t>車載器及び</a:t>
            </a:r>
            <a:r>
              <a:rPr kumimoji="1" lang="en-US" altLang="ja-JP" sz="1000" dirty="0" smtClean="0"/>
              <a:t>ETC2.0</a:t>
            </a:r>
            <a:r>
              <a:rPr kumimoji="1" lang="ja-JP" altLang="en-US" sz="1000" dirty="0" smtClean="0"/>
              <a:t>対応カーナビに記録された走行位置の</a:t>
            </a:r>
            <a:r>
              <a:rPr kumimoji="1" lang="ja-JP" altLang="en-US" sz="1000" dirty="0" smtClean="0"/>
              <a:t>履歴や挙動</a:t>
            </a:r>
            <a:r>
              <a:rPr kumimoji="1" lang="ja-JP" altLang="en-US" sz="1000" dirty="0" smtClean="0"/>
              <a:t>履歴を道路上に設置された路側機で収集し、</a:t>
            </a:r>
            <a:r>
              <a:rPr kumimoji="1" lang="ja-JP" altLang="en-US" sz="1000" dirty="0" smtClean="0"/>
              <a:t>これらを道路</a:t>
            </a:r>
            <a:r>
              <a:rPr kumimoji="1" lang="ja-JP" altLang="en-US" sz="1000" dirty="0" smtClean="0"/>
              <a:t>交通</a:t>
            </a:r>
            <a:r>
              <a:rPr kumimoji="1" lang="ja-JP" altLang="en-US" sz="1000" dirty="0" smtClean="0"/>
              <a:t>の状況や</a:t>
            </a:r>
            <a:r>
              <a:rPr kumimoji="1" lang="ja-JP" altLang="en-US" sz="1000" dirty="0" smtClean="0"/>
              <a:t>、道路整備前後の変化など分析することに活用しているものです。</a:t>
            </a:r>
            <a:endParaRPr kumimoji="1" lang="en-US" altLang="ja-JP" sz="1000" dirty="0" smtClean="0"/>
          </a:p>
          <a:p>
            <a:r>
              <a:rPr kumimoji="1" lang="ja-JP" altLang="en-US" sz="1000" dirty="0" smtClean="0"/>
              <a:t>これにより、</a:t>
            </a:r>
            <a:r>
              <a:rPr kumimoji="1" lang="ja-JP" altLang="en-US" sz="1000" dirty="0" smtClean="0"/>
              <a:t>車両の走行速度や急ブレーキ・急ハンドルの状況などを客観的な視点で分析する</a:t>
            </a:r>
            <a:r>
              <a:rPr kumimoji="1" lang="ja-JP" altLang="en-US" sz="1000" dirty="0" smtClean="0"/>
              <a:t>ことができます。</a:t>
            </a:r>
            <a:endParaRPr kumimoji="1" lang="en-US" altLang="ja-JP" sz="1000" dirty="0" smtClean="0"/>
          </a:p>
          <a:p>
            <a:endParaRPr kumimoji="1" lang="en-US" altLang="ja-JP" sz="1000" dirty="0" smtClean="0"/>
          </a:p>
          <a:p>
            <a:r>
              <a:rPr kumimoji="1" lang="ja-JP" altLang="en-US" sz="1000" dirty="0" smtClean="0"/>
              <a:t>（用語）</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smtClean="0"/>
              <a:t>ETC2.0</a:t>
            </a:r>
            <a:r>
              <a:rPr kumimoji="1" lang="ja-JP" altLang="en-US" sz="1000" dirty="0" smtClean="0"/>
              <a:t>　：高速道路の料金決済だけでなく、道路情報と連動してさまざまなサービスが受けられるようになる次世代型</a:t>
            </a:r>
            <a:r>
              <a:rPr kumimoji="1" lang="en-US" altLang="ja-JP" sz="1000" dirty="0" smtClean="0"/>
              <a:t>ETC</a:t>
            </a:r>
            <a:r>
              <a:rPr kumimoji="1" lang="ja-JP" altLang="en-US" sz="1000" dirty="0" smtClean="0"/>
              <a:t>のこと</a:t>
            </a:r>
            <a:endParaRPr kumimoji="1" lang="en-US" altLang="ja-JP" sz="1000" dirty="0" smtClean="0"/>
          </a:p>
          <a:p>
            <a:r>
              <a:rPr kumimoji="1" lang="ja-JP" altLang="en-US" sz="1000" dirty="0" smtClean="0"/>
              <a:t>プローブデータ　：走行中の多数のクルマから通信ネットワーク等を通じて得られる様々な情報（位置、速度など）のこと</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3</a:t>
            </a:fld>
            <a:endParaRPr kumimoji="1" lang="ja-JP" altLang="en-US"/>
          </a:p>
        </p:txBody>
      </p:sp>
    </p:spTree>
    <p:extLst>
      <p:ext uri="{BB962C8B-B14F-4D97-AF65-F5344CB8AC3E}">
        <p14:creationId xmlns:p14="http://schemas.microsoft.com/office/powerpoint/2010/main" val="3997582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まず、この</a:t>
            </a:r>
            <a:r>
              <a:rPr kumimoji="1" lang="en-US" altLang="ja-JP" sz="1000" dirty="0" smtClean="0"/>
              <a:t>ETC2.0</a:t>
            </a:r>
            <a:r>
              <a:rPr kumimoji="1" lang="ja-JP" altLang="en-US" sz="1000" dirty="0" smtClean="0"/>
              <a:t>プローブデータを</a:t>
            </a:r>
            <a:r>
              <a:rPr kumimoji="1" lang="ja-JP" altLang="en-US" sz="1000" dirty="0" smtClean="0"/>
              <a:t>活用する</a:t>
            </a:r>
            <a:r>
              <a:rPr kumimoji="1" lang="ja-JP" altLang="en-US" sz="1000" dirty="0" smtClean="0"/>
              <a:t>にあたり、データの「サンプル数」を示しています。</a:t>
            </a:r>
            <a:endParaRPr kumimoji="1" lang="en-US" altLang="ja-JP" sz="1000" dirty="0" smtClean="0"/>
          </a:p>
          <a:p>
            <a:r>
              <a:rPr kumimoji="1" lang="ja-JP" altLang="en-US" sz="1000" dirty="0" smtClean="0"/>
              <a:t>これは、サンプル数が</a:t>
            </a:r>
            <a:r>
              <a:rPr kumimoji="1" lang="ja-JP" altLang="en-US" sz="1000" dirty="0" smtClean="0"/>
              <a:t>多いと通行</a:t>
            </a:r>
            <a:r>
              <a:rPr kumimoji="1" lang="ja-JP" altLang="en-US" sz="1000" dirty="0" smtClean="0"/>
              <a:t>する車両が</a:t>
            </a:r>
            <a:r>
              <a:rPr kumimoji="1" lang="ja-JP" altLang="en-US" sz="1000" dirty="0" smtClean="0"/>
              <a:t>多いことが推測できることから、</a:t>
            </a:r>
            <a:r>
              <a:rPr kumimoji="1" lang="ja-JP" altLang="en-US" sz="1000" dirty="0" smtClean="0"/>
              <a:t>すなわち、抜け道利用が多い区間を洗い出す一つの手段となります。</a:t>
            </a:r>
            <a:endParaRPr kumimoji="1" lang="en-US" altLang="ja-JP" sz="1000" dirty="0" smtClean="0"/>
          </a:p>
          <a:p>
            <a:endParaRPr kumimoji="1" lang="en-US" altLang="ja-JP" sz="1000" dirty="0" smtClean="0"/>
          </a:p>
          <a:p>
            <a:r>
              <a:rPr kumimoji="1" lang="en-US" altLang="ja-JP" sz="1000" dirty="0" smtClean="0"/>
              <a:t>※</a:t>
            </a:r>
            <a:r>
              <a:rPr kumimoji="1" lang="ja-JP" altLang="en-US" sz="1000" dirty="0" smtClean="0"/>
              <a:t>地区に応じた内容で説明</a:t>
            </a:r>
            <a:endParaRPr kumimoji="1" lang="en-US" altLang="ja-JP" sz="1000" dirty="0" smtClean="0"/>
          </a:p>
          <a:p>
            <a:r>
              <a:rPr kumimoji="1" lang="ja-JP" altLang="en-US" sz="1000" dirty="0" smtClean="0"/>
              <a:t>例）</a:t>
            </a:r>
            <a:endParaRPr kumimoji="1" lang="en-US" altLang="ja-JP" sz="1000" dirty="0" smtClean="0"/>
          </a:p>
          <a:p>
            <a:r>
              <a:rPr kumimoji="1" lang="ja-JP" altLang="en-US" sz="1000" dirty="0" smtClean="0"/>
              <a:t>当該地区では、○○小学校東側の南北方向の道路においてサンプル数が多い結果が得られており、これは国道○号線と県道○○線の○○交差点における渋滞を回避した抜け道利用が多いことを指していると考えられます。</a:t>
            </a:r>
            <a:endParaRPr kumimoji="1" lang="en-US" altLang="ja-JP" sz="1000" dirty="0" smtClean="0"/>
          </a:p>
          <a:p>
            <a:r>
              <a:rPr kumimoji="1" lang="ja-JP" altLang="en-US" sz="1000" dirty="0" smtClean="0"/>
              <a:t>その他、県道○○線に平行する○○前の生活道路でもサンプル数が多い結果が得られており、重点的な対策が必要な区間と考えられます</a:t>
            </a:r>
            <a:r>
              <a:rPr kumimoji="1" lang="ja-JP" altLang="en-US" sz="1000" dirty="0" smtClean="0"/>
              <a:t>。</a:t>
            </a:r>
            <a:endParaRPr kumimoji="1" lang="en-US" altLang="ja-JP" sz="1000" dirty="0" smtClean="0"/>
          </a:p>
          <a:p>
            <a:endParaRPr kumimoji="1" lang="en-US" altLang="ja-JP" sz="1000" dirty="0" smtClean="0"/>
          </a:p>
          <a:p>
            <a:r>
              <a:rPr kumimoji="1" lang="ja-JP" altLang="en-US" sz="1000" dirty="0" smtClean="0"/>
              <a:t>（用語）</a:t>
            </a:r>
            <a:endParaRPr kumimoji="1" lang="en-US" altLang="ja-JP" sz="1000" dirty="0" smtClean="0"/>
          </a:p>
          <a:p>
            <a:r>
              <a:rPr kumimoji="1" lang="ja-JP" altLang="en-US" sz="1000" dirty="0" smtClean="0"/>
              <a:t>サンプル数：母集団から抽出したデータの集合である標本数のこと。ここでは</a:t>
            </a:r>
            <a:r>
              <a:rPr kumimoji="1" lang="en-US" altLang="ja-JP" sz="1000" dirty="0" smtClean="0"/>
              <a:t>ETC2.0</a:t>
            </a:r>
            <a:r>
              <a:rPr kumimoji="1" lang="ja-JP" altLang="en-US" sz="1000" dirty="0" smtClean="0"/>
              <a:t>プローブ機器の搭載車を指す。</a:t>
            </a:r>
            <a:endParaRPr kumimoji="1" lang="en-US" altLang="ja-JP" sz="1000" dirty="0" smtClean="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4</a:t>
            </a:fld>
            <a:endParaRPr kumimoji="1" lang="ja-JP" altLang="en-US"/>
          </a:p>
        </p:txBody>
      </p:sp>
    </p:spTree>
    <p:extLst>
      <p:ext uri="{BB962C8B-B14F-4D97-AF65-F5344CB8AC3E}">
        <p14:creationId xmlns:p14="http://schemas.microsoft.com/office/powerpoint/2010/main" val="932131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続いてのページは、急挙動に関する集計結果となっています。</a:t>
            </a:r>
            <a:endParaRPr kumimoji="1" lang="en-US" altLang="ja-JP" sz="1000" dirty="0" smtClean="0"/>
          </a:p>
          <a:p>
            <a:endParaRPr kumimoji="1" lang="en-US" altLang="ja-JP" sz="1000" dirty="0" smtClean="0"/>
          </a:p>
          <a:p>
            <a:r>
              <a:rPr kumimoji="1" lang="en-US" altLang="ja-JP" sz="1000" dirty="0" smtClean="0"/>
              <a:t>※</a:t>
            </a:r>
            <a:r>
              <a:rPr kumimoji="1" lang="ja-JP" altLang="en-US" sz="1000" dirty="0" smtClean="0"/>
              <a:t>地区に応じた内容で説明</a:t>
            </a:r>
            <a:endParaRPr kumimoji="1" lang="en-US" altLang="ja-JP" sz="1000" dirty="0" smtClean="0"/>
          </a:p>
          <a:p>
            <a:pPr marL="0" marR="0" indent="0" algn="just" defTabSz="914400" rtl="0" eaLnBrk="1" fontAlgn="auto" latinLnBrk="0" hangingPunct="1">
              <a:lnSpc>
                <a:spcPct val="100000"/>
              </a:lnSpc>
              <a:spcBef>
                <a:spcPts val="0"/>
              </a:spcBef>
              <a:spcAft>
                <a:spcPts val="0"/>
              </a:spcAft>
              <a:buClrTx/>
              <a:buSzTx/>
              <a:buFontTx/>
              <a:buNone/>
              <a:tabLst/>
              <a:defRPr/>
            </a:pPr>
            <a:r>
              <a:rPr lang="en-US" altLang="ja-JP" sz="1000" kern="0" dirty="0" smtClean="0">
                <a:latin typeface="+mn-ea"/>
              </a:rPr>
              <a:t>※</a:t>
            </a:r>
            <a:r>
              <a:rPr lang="ja-JP" altLang="en-US" sz="1000" kern="0" dirty="0" smtClean="0">
                <a:latin typeface="+mn-ea"/>
              </a:rPr>
              <a:t>「前後加速度」「左右加速度」「ヨー角速度」など活用</a:t>
            </a:r>
            <a:endParaRPr kumimoji="1" lang="en-US" altLang="ja-JP" sz="1000" dirty="0" smtClean="0"/>
          </a:p>
          <a:p>
            <a:r>
              <a:rPr kumimoji="1" lang="ja-JP" altLang="en-US" sz="1000" dirty="0" smtClean="0"/>
              <a:t>例）</a:t>
            </a:r>
            <a:endParaRPr kumimoji="1" lang="en-US" altLang="ja-JP" sz="1000" dirty="0" smtClean="0"/>
          </a:p>
          <a:p>
            <a:r>
              <a:rPr kumimoji="1" lang="ja-JP" altLang="en-US" sz="1000" dirty="0" smtClean="0"/>
              <a:t>ここでは、前後加速度、いわゆる急ブレーキが発生した箇所をプロットしたものとなっています。</a:t>
            </a:r>
            <a:endParaRPr kumimoji="1" lang="en-US" altLang="ja-JP" sz="1000" dirty="0" smtClean="0"/>
          </a:p>
          <a:p>
            <a:r>
              <a:rPr kumimoji="1" lang="ja-JP" altLang="en-US" sz="1000" dirty="0" smtClean="0"/>
              <a:t>赤い印ほど強い急ブレーキとなっており、交差点付近で多いとともに、先ほど高速で走行する車両の割合が高かった区間などで強い急ブレーキが発生していることが判ると思います。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5</a:t>
            </a:fld>
            <a:endParaRPr kumimoji="1" lang="ja-JP" altLang="en-US"/>
          </a:p>
        </p:txBody>
      </p:sp>
    </p:spTree>
    <p:extLst>
      <p:ext uri="{BB962C8B-B14F-4D97-AF65-F5344CB8AC3E}">
        <p14:creationId xmlns:p14="http://schemas.microsoft.com/office/powerpoint/2010/main" val="1114303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続いてのページは、走行速度に関する集計結果となっています。</a:t>
            </a:r>
            <a:endParaRPr kumimoji="1" lang="en-US" altLang="ja-JP" sz="1000" dirty="0" smtClean="0"/>
          </a:p>
          <a:p>
            <a:endParaRPr kumimoji="1" lang="en-US" altLang="ja-JP" sz="1000" dirty="0" smtClean="0"/>
          </a:p>
          <a:p>
            <a:r>
              <a:rPr kumimoji="1" lang="en-US" altLang="ja-JP" sz="1000" dirty="0" smtClean="0"/>
              <a:t>※</a:t>
            </a:r>
            <a:r>
              <a:rPr kumimoji="1" lang="ja-JP" altLang="en-US" sz="1000" dirty="0" smtClean="0"/>
              <a:t>地区に応じた内容で説明</a:t>
            </a:r>
            <a:endParaRPr kumimoji="1" lang="en-US" altLang="ja-JP" sz="1000" dirty="0" smtClean="0"/>
          </a:p>
          <a:p>
            <a:r>
              <a:rPr kumimoji="1" lang="en-US" altLang="ja-JP" sz="1000" dirty="0" smtClean="0"/>
              <a:t>※</a:t>
            </a:r>
            <a:r>
              <a:rPr kumimoji="1" lang="ja-JP" altLang="en-US" sz="1000" dirty="0" smtClean="0"/>
              <a:t>「平均速度」「</a:t>
            </a:r>
            <a:r>
              <a:rPr kumimoji="1" lang="en-US" altLang="ja-JP" sz="1000" dirty="0" smtClean="0"/>
              <a:t>30</a:t>
            </a:r>
            <a:r>
              <a:rPr kumimoji="1" lang="ja-JP" altLang="en-US" sz="1000" dirty="0" smtClean="0"/>
              <a:t>㎞</a:t>
            </a:r>
            <a:r>
              <a:rPr kumimoji="1" lang="en-US" altLang="ja-JP" sz="1000" dirty="0" smtClean="0"/>
              <a:t>/h</a:t>
            </a:r>
            <a:r>
              <a:rPr kumimoji="1" lang="ja-JP" altLang="en-US" sz="1000" dirty="0" smtClean="0"/>
              <a:t>以上の車両</a:t>
            </a:r>
            <a:r>
              <a:rPr kumimoji="1" lang="ja-JP" altLang="en-US" sz="1000" dirty="0" smtClean="0"/>
              <a:t>割合</a:t>
            </a:r>
            <a:r>
              <a:rPr kumimoji="1" lang="ja-JP" altLang="en-US" sz="1000" dirty="0" smtClean="0"/>
              <a:t>」「</a:t>
            </a:r>
            <a:r>
              <a:rPr kumimoji="1" lang="en-US" altLang="ja-JP" sz="1000" dirty="0" smtClean="0"/>
              <a:t>85</a:t>
            </a:r>
            <a:r>
              <a:rPr kumimoji="1" lang="ja-JP" altLang="en-US" sz="1000" dirty="0" smtClean="0"/>
              <a:t>％タイル速度」など活用</a:t>
            </a:r>
            <a:endParaRPr kumimoji="1" lang="en-US" altLang="ja-JP" sz="1000" dirty="0" smtClean="0"/>
          </a:p>
          <a:p>
            <a:r>
              <a:rPr kumimoji="1" lang="ja-JP" altLang="en-US" sz="1000" dirty="0" smtClean="0"/>
              <a:t>例）</a:t>
            </a:r>
            <a:endParaRPr kumimoji="1" lang="en-US" altLang="ja-JP" sz="1000" dirty="0" smtClean="0"/>
          </a:p>
          <a:p>
            <a:r>
              <a:rPr kumimoji="1" lang="ja-JP" altLang="en-US" sz="1000" dirty="0" smtClean="0"/>
              <a:t>エリア内における生活道路の車両走行状況について、</a:t>
            </a:r>
            <a:r>
              <a:rPr kumimoji="1" lang="en-US" altLang="ja-JP" sz="1000" dirty="0" smtClean="0"/>
              <a:t>30</a:t>
            </a:r>
            <a:r>
              <a:rPr kumimoji="1" lang="ja-JP" altLang="en-US" sz="1000" dirty="0" smtClean="0"/>
              <a:t>㎞</a:t>
            </a:r>
            <a:r>
              <a:rPr kumimoji="1" lang="en-US" altLang="ja-JP" sz="1000" dirty="0" smtClean="0"/>
              <a:t>/h</a:t>
            </a:r>
            <a:r>
              <a:rPr kumimoji="1" lang="ja-JP" altLang="en-US" sz="1000" dirty="0" smtClean="0"/>
              <a:t>以上の車両割合で示しています。</a:t>
            </a:r>
            <a:endParaRPr kumimoji="1" lang="en-US" altLang="ja-JP" sz="1000" dirty="0" smtClean="0"/>
          </a:p>
          <a:p>
            <a:r>
              <a:rPr kumimoji="1" lang="ja-JP" altLang="en-US" sz="1000" dirty="0" smtClean="0"/>
              <a:t>これによると、エリア内の○○方向に抜ける</a:t>
            </a:r>
            <a:r>
              <a:rPr kumimoji="1" lang="ja-JP" altLang="en-US" sz="1000" dirty="0" smtClean="0"/>
              <a:t>と、</a:t>
            </a:r>
            <a:r>
              <a:rPr kumimoji="1" lang="ja-JP" altLang="en-US" sz="1000" dirty="0" smtClean="0"/>
              <a:t>○○小学校の○○側が赤い表示となっており、高速で走行する車両が多いことが判ります。</a:t>
            </a:r>
            <a:endParaRPr kumimoji="1" lang="en-US" altLang="ja-JP" sz="1000" dirty="0" smtClean="0"/>
          </a:p>
          <a:p>
            <a:endParaRPr kumimoji="1" lang="en-US" altLang="ja-JP" sz="1000" dirty="0" smtClean="0"/>
          </a:p>
          <a:p>
            <a:r>
              <a:rPr kumimoji="1" lang="ja-JP" altLang="en-US" sz="1000" dirty="0" smtClean="0"/>
              <a:t>（用語）</a:t>
            </a:r>
            <a:endParaRPr kumimoji="1" lang="en-US" altLang="ja-JP" sz="1000" dirty="0" smtClean="0"/>
          </a:p>
          <a:p>
            <a:r>
              <a:rPr kumimoji="1" lang="en-US" altLang="ja-JP" sz="1000" dirty="0" smtClean="0"/>
              <a:t>85</a:t>
            </a:r>
            <a:r>
              <a:rPr kumimoji="1" lang="ja-JP" altLang="en-US" sz="1000" dirty="0" smtClean="0"/>
              <a:t>％タイル：小さい数字から大きな数字に並べ変えた計測値においてどこに位置するのかを測定する単位。</a:t>
            </a:r>
            <a:r>
              <a:rPr kumimoji="1" lang="en-US" altLang="ja-JP" sz="1000" dirty="0" smtClean="0"/>
              <a:t>85</a:t>
            </a:r>
            <a:r>
              <a:rPr kumimoji="1" lang="ja-JP" altLang="en-US" sz="1000" dirty="0" smtClean="0"/>
              <a:t>％タイルであれば小さい方から数えて</a:t>
            </a:r>
            <a:r>
              <a:rPr kumimoji="1" lang="en-US" altLang="ja-JP" sz="1000" dirty="0" smtClean="0"/>
              <a:t>85</a:t>
            </a:r>
            <a:r>
              <a:rPr kumimoji="1" lang="ja-JP" altLang="en-US" sz="1000" dirty="0" smtClean="0"/>
              <a:t>番目に位置する。</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6</a:t>
            </a:fld>
            <a:endParaRPr kumimoji="1" lang="ja-JP" altLang="en-US"/>
          </a:p>
        </p:txBody>
      </p:sp>
    </p:spTree>
    <p:extLst>
      <p:ext uri="{BB962C8B-B14F-4D97-AF65-F5344CB8AC3E}">
        <p14:creationId xmlns:p14="http://schemas.microsoft.com/office/powerpoint/2010/main" val="1017982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続いてのページは、着目区間を抜け道として利用する交通の流動について示しています。</a:t>
            </a:r>
            <a:endParaRPr kumimoji="1" lang="en-US" altLang="ja-JP" sz="1000" dirty="0" smtClean="0"/>
          </a:p>
          <a:p>
            <a:endParaRPr kumimoji="1" lang="en-US" altLang="ja-JP" sz="1000" dirty="0" smtClean="0"/>
          </a:p>
          <a:p>
            <a:r>
              <a:rPr kumimoji="1" lang="en-US" altLang="ja-JP" sz="1000" dirty="0" smtClean="0"/>
              <a:t>※</a:t>
            </a:r>
            <a:r>
              <a:rPr kumimoji="1" lang="ja-JP" altLang="en-US" sz="1000" dirty="0" smtClean="0"/>
              <a:t>地区に応じた内容で説明</a:t>
            </a:r>
            <a:endParaRPr kumimoji="1" lang="en-US" altLang="ja-JP" sz="1000" dirty="0" smtClean="0"/>
          </a:p>
          <a:p>
            <a:pPr marL="0" indent="0" algn="just">
              <a:buFont typeface="Wingdings" panose="05000000000000000000" pitchFamily="2" charset="2"/>
              <a:buNone/>
            </a:pPr>
            <a:r>
              <a:rPr kumimoji="1" lang="en-US" altLang="ja-JP" sz="1000" dirty="0" smtClean="0"/>
              <a:t>※</a:t>
            </a:r>
            <a:r>
              <a:rPr lang="ja-JP" altLang="en-US" sz="1000" kern="0" dirty="0" smtClean="0">
                <a:latin typeface="+mn-ea"/>
              </a:rPr>
              <a:t>複数の着目区間がある場合、方向や時間帯に応じて状況が異なる場合などは、個別に詳細を説明</a:t>
            </a:r>
          </a:p>
          <a:p>
            <a:r>
              <a:rPr kumimoji="1" lang="ja-JP" altLang="en-US" sz="1000" dirty="0" smtClean="0"/>
              <a:t>例）</a:t>
            </a:r>
            <a:endParaRPr kumimoji="1" lang="en-US" altLang="ja-JP" sz="1000" dirty="0" smtClean="0"/>
          </a:p>
          <a:p>
            <a:r>
              <a:rPr kumimoji="1" lang="ja-JP" altLang="en-US" sz="1000" dirty="0" smtClean="0"/>
              <a:t>事故や急挙動が多く発生し、車両の走行速度が高い○○～○○の区間を利用する車両について、国道</a:t>
            </a:r>
            <a:r>
              <a:rPr kumimoji="1" lang="ja-JP" altLang="en-US" sz="1000" dirty="0" smtClean="0"/>
              <a:t>○○と</a:t>
            </a:r>
            <a:r>
              <a:rPr kumimoji="1" lang="ja-JP" altLang="en-US" sz="1000" dirty="0" smtClean="0"/>
              <a:t>県道○○線の交差する○○交差点における渋滞を避けて生活道路に流入していることが判ります。</a:t>
            </a:r>
            <a:endParaRPr kumimoji="1" lang="en-US" altLang="ja-JP" sz="1000" dirty="0" smtClean="0"/>
          </a:p>
          <a:p>
            <a:r>
              <a:rPr kumimoji="1" lang="ja-JP" altLang="en-US" sz="1000" dirty="0" smtClean="0"/>
              <a:t>当該区間には通学路指定された区間も含んでおり、通過交通の排除、車両の速度抑制など重点的な対策が必要と考えられます。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7</a:t>
            </a:fld>
            <a:endParaRPr kumimoji="1" lang="ja-JP" altLang="en-US"/>
          </a:p>
        </p:txBody>
      </p:sp>
    </p:spTree>
    <p:extLst>
      <p:ext uri="{BB962C8B-B14F-4D97-AF65-F5344CB8AC3E}">
        <p14:creationId xmlns:p14="http://schemas.microsoft.com/office/powerpoint/2010/main" val="2351837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エリア全体の死傷事故・急挙動の発生状況、速度や経路の分析結果を示して</a:t>
            </a:r>
            <a:r>
              <a:rPr kumimoji="1" lang="ja-JP" altLang="en-US" sz="1000" dirty="0" smtClean="0"/>
              <a:t>きましたが</a:t>
            </a:r>
            <a:r>
              <a:rPr kumimoji="1" lang="ja-JP" altLang="en-US" sz="1000" dirty="0" smtClean="0"/>
              <a:t>、ここでは</a:t>
            </a:r>
            <a:r>
              <a:rPr kumimoji="1" lang="ja-JP" altLang="en-US" sz="1000" dirty="0" smtClean="0"/>
              <a:t>、特に課題がある着目</a:t>
            </a:r>
            <a:r>
              <a:rPr kumimoji="1" lang="ja-JP" altLang="en-US" sz="1000" dirty="0" smtClean="0"/>
              <a:t>区間について詳細に分析した結果を説明します。</a:t>
            </a:r>
            <a:endParaRPr kumimoji="1" lang="en-US" altLang="ja-JP" sz="1000" dirty="0" smtClean="0"/>
          </a:p>
          <a:p>
            <a:endParaRPr kumimoji="1" lang="en-US" altLang="ja-JP" sz="1000" dirty="0" smtClean="0"/>
          </a:p>
          <a:p>
            <a:r>
              <a:rPr kumimoji="1" lang="en-US" altLang="ja-JP" sz="1000" dirty="0" smtClean="0"/>
              <a:t>※</a:t>
            </a:r>
            <a:r>
              <a:rPr kumimoji="1" lang="ja-JP" altLang="en-US" sz="1000" dirty="0" smtClean="0"/>
              <a:t>地区に応じた内容で説明</a:t>
            </a:r>
            <a:endParaRPr kumimoji="1" lang="en-US" altLang="ja-JP" sz="1000" dirty="0" smtClean="0"/>
          </a:p>
          <a:p>
            <a:r>
              <a:rPr kumimoji="1" lang="en-US" altLang="ja-JP" sz="1000" dirty="0" smtClean="0"/>
              <a:t>※</a:t>
            </a:r>
            <a:r>
              <a:rPr kumimoji="1" lang="ja-JP" altLang="en-US" sz="1000" dirty="0" smtClean="0"/>
              <a:t>着目区間など複数ある場合は、適宜枚数を追加して説明</a:t>
            </a:r>
            <a:endParaRPr kumimoji="1" lang="en-US" altLang="ja-JP" sz="1000" dirty="0" smtClean="0"/>
          </a:p>
          <a:p>
            <a:r>
              <a:rPr kumimoji="1" lang="ja-JP" altLang="en-US" sz="1000" dirty="0" smtClean="0"/>
              <a:t>例）</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着目する○○～○○では、特に○○交差点付近で強い急挙動が発生しており、実際に死傷事故も多発しています。</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また、区間の中心部付近で走行速度が特に高いことも明らかであり、重点的な対策が必要と考えられます。</a:t>
            </a:r>
            <a:endParaRPr kumimoji="1" lang="en-US" altLang="ja-JP" sz="100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8</a:t>
            </a:fld>
            <a:endParaRPr kumimoji="1" lang="ja-JP" altLang="en-US"/>
          </a:p>
        </p:txBody>
      </p:sp>
    </p:spTree>
    <p:extLst>
      <p:ext uri="{BB962C8B-B14F-4D97-AF65-F5344CB8AC3E}">
        <p14:creationId xmlns:p14="http://schemas.microsoft.com/office/powerpoint/2010/main" val="27223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その他、死傷事故や</a:t>
            </a:r>
            <a:r>
              <a:rPr kumimoji="1" lang="en-US" altLang="ja-JP" sz="1000" dirty="0" smtClean="0"/>
              <a:t>ETC2.0</a:t>
            </a:r>
            <a:r>
              <a:rPr kumimoji="1" lang="ja-JP" altLang="en-US" sz="1000" dirty="0" smtClean="0"/>
              <a:t>プローブデータなど統計データから得られた情報のほかに、当該地域ではアンケート調査を実施しており、その結果について紹介します。</a:t>
            </a:r>
            <a:endParaRPr kumimoji="1" lang="en-US" altLang="ja-JP" sz="1000" dirty="0" smtClean="0"/>
          </a:p>
          <a:p>
            <a:endParaRPr kumimoji="1" lang="en-US" altLang="ja-JP" sz="1000" dirty="0" smtClean="0"/>
          </a:p>
          <a:p>
            <a:r>
              <a:rPr kumimoji="1" lang="en-US" altLang="ja-JP" sz="1000" dirty="0" smtClean="0"/>
              <a:t>※</a:t>
            </a:r>
            <a:r>
              <a:rPr kumimoji="1" lang="ja-JP" altLang="en-US" sz="1000" dirty="0" smtClean="0"/>
              <a:t>地区に応じた内容で説明</a:t>
            </a:r>
            <a:endParaRPr kumimoji="1" lang="en-US" altLang="ja-JP" sz="1000" dirty="0" smtClean="0"/>
          </a:p>
          <a:p>
            <a:r>
              <a:rPr kumimoji="1" lang="en-US" altLang="ja-JP" sz="1000" dirty="0" smtClean="0"/>
              <a:t>※</a:t>
            </a:r>
            <a:r>
              <a:rPr kumimoji="1" lang="ja-JP" altLang="en-US" sz="1000" dirty="0" smtClean="0"/>
              <a:t>アンケート調査、交通実態調査の結果などあれば適宜追加</a:t>
            </a:r>
            <a:endParaRPr kumimoji="1" lang="en-US" altLang="ja-JP" sz="1000" dirty="0" smtClean="0"/>
          </a:p>
          <a:p>
            <a:r>
              <a:rPr kumimoji="1" lang="ja-JP" altLang="en-US" sz="1000" dirty="0" smtClean="0"/>
              <a:t>例）</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令和○年○月に、○○地区に居住される方々を対象にアンケート調査を実施しています。</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これによると、先ほどのビッグデータで着目した○○～○○区間で、多くのヒヤリハット体験・改善要望など出されています。</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その他、○○交差点や○○～○○において道路交通環境に関する課題が多く寄せられており、今後、みなさんと対応方策など検討していきたいと考えています。</a:t>
            </a:r>
            <a:endParaRPr kumimoji="1" lang="en-US" altLang="ja-JP" sz="1000" dirty="0" smtClean="0"/>
          </a:p>
          <a:p>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9</a:t>
            </a:fld>
            <a:endParaRPr kumimoji="1" lang="ja-JP" altLang="en-US"/>
          </a:p>
        </p:txBody>
      </p:sp>
    </p:spTree>
    <p:extLst>
      <p:ext uri="{BB962C8B-B14F-4D97-AF65-F5344CB8AC3E}">
        <p14:creationId xmlns:p14="http://schemas.microsoft.com/office/powerpoint/2010/main" val="4013763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以上で、○○地区における「交通課題の抽出」に関する資料３の説明を終わります。</a:t>
            </a:r>
            <a:endParaRPr kumimoji="1" lang="en-US" altLang="ja-JP" sz="1000" dirty="0" smtClean="0"/>
          </a:p>
          <a:p>
            <a:endParaRPr kumimoji="1" lang="en-US" altLang="ja-JP" sz="1000" dirty="0" smtClean="0"/>
          </a:p>
          <a:p>
            <a:r>
              <a:rPr kumimoji="1" lang="ja-JP" altLang="en-US" sz="1000" dirty="0" smtClean="0"/>
              <a:t>みなさまと意見交換・情報共有を図りながら○○地域の交通課題を明らかにし、その結果を基に生活道路における適切な交通安全対策を検討していきたいと考えています。</a:t>
            </a:r>
            <a:endParaRPr kumimoji="1" lang="en-US" altLang="ja-JP" sz="1000" dirty="0" smtClean="0"/>
          </a:p>
          <a:p>
            <a:endParaRPr kumimoji="1" lang="en-US" altLang="ja-JP" sz="1000" dirty="0" smtClean="0"/>
          </a:p>
          <a:p>
            <a:r>
              <a:rPr kumimoji="1" lang="ja-JP" altLang="en-US" sz="1000" dirty="0" smtClean="0"/>
              <a:t>ご清聴、ありがとうございました。</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10</a:t>
            </a:fld>
            <a:endParaRPr kumimoji="1" lang="ja-JP" altLang="en-US"/>
          </a:p>
        </p:txBody>
      </p:sp>
    </p:spTree>
    <p:extLst>
      <p:ext uri="{BB962C8B-B14F-4D97-AF65-F5344CB8AC3E}">
        <p14:creationId xmlns:p14="http://schemas.microsoft.com/office/powerpoint/2010/main" val="876427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C86F2A5-2BF1-498F-B58F-D7BD2D65A09C}"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54603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17CEBC5-744F-4E52-830B-32C884DFF200}"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
        <p:nvSpPr>
          <p:cNvPr id="9" name="Title 1"/>
          <p:cNvSpPr txBox="1">
            <a:spLocks/>
          </p:cNvSpPr>
          <p:nvPr userDrawn="1"/>
        </p:nvSpPr>
        <p:spPr>
          <a:xfrm>
            <a:off x="0" y="6819885"/>
            <a:ext cx="9144000" cy="36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0" name="Title 1"/>
          <p:cNvSpPr txBox="1">
            <a:spLocks/>
          </p:cNvSpPr>
          <p:nvPr userDrawn="1"/>
        </p:nvSpPr>
        <p:spPr>
          <a:xfrm>
            <a:off x="-3" y="6769083"/>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1" name="Title 1"/>
          <p:cNvSpPr txBox="1">
            <a:spLocks/>
          </p:cNvSpPr>
          <p:nvPr userDrawn="1"/>
        </p:nvSpPr>
        <p:spPr>
          <a:xfrm>
            <a:off x="-3" y="461408"/>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Tree>
    <p:extLst>
      <p:ext uri="{BB962C8B-B14F-4D97-AF65-F5344CB8AC3E}">
        <p14:creationId xmlns:p14="http://schemas.microsoft.com/office/powerpoint/2010/main" val="19797653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D1D44A9C-8474-4797-9AC5-B38A73C08916}"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17579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DC2908A-DC1A-4B74-A156-C5E2B09A6063}"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593520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4985E255-CA9B-432D-A236-F13829BBD41C}" type="datetime1">
              <a:rPr kumimoji="1" lang="ja-JP" altLang="en-US" smtClean="0"/>
              <a:t>2020/12/22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46524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485491E6-22DE-45BC-B3E6-D0C96401479F}" type="datetime1">
              <a:rPr kumimoji="1" lang="ja-JP" altLang="en-US" smtClean="0"/>
              <a:t>2020/12/22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237552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7B35A-870C-40ED-A66F-A4925AB439B3}" type="datetime1">
              <a:rPr kumimoji="1" lang="ja-JP" altLang="en-US" smtClean="0"/>
              <a:t>2020/12/22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99224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2BE940F-8ADE-4DF7-9C5A-187921D6A976}"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383304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C6583E7-065F-43FC-ABD5-7F8D086560A3}"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91960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2DD9EBC-1202-4653-A3AD-A9183C13D316}"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283774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AFB79FF-2A8A-49D5-AD58-DB67B9C4CB53}"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73439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144000" cy="4318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FE534-2D54-4C99-92E9-6EAB3E66012D}" type="datetime1">
              <a:rPr kumimoji="1" lang="ja-JP" altLang="en-US" smtClean="0"/>
              <a:t>2020/12/22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086600" y="6482293"/>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BCC535-E5EB-4C87-8318-061A9D8B6F79}" type="slidenum">
              <a:rPr lang="ja-JP" altLang="en-US" smtClean="0"/>
              <a:pPr/>
              <a:t>‹#›</a:t>
            </a:fld>
            <a:endParaRPr lang="ja-JP" altLang="en-US" dirty="0"/>
          </a:p>
        </p:txBody>
      </p:sp>
    </p:spTree>
    <p:extLst>
      <p:ext uri="{BB962C8B-B14F-4D97-AF65-F5344CB8AC3E}">
        <p14:creationId xmlns:p14="http://schemas.microsoft.com/office/powerpoint/2010/main" val="2441444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8.wmf"/><Relationship Id="rId7"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14.png"/><Relationship Id="rId7"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image" Target="../media/image17.png"/><Relationship Id="rId7"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9.emf"/><Relationship Id="rId10" Type="http://schemas.openxmlformats.org/officeDocument/2006/relationships/image" Target="../media/image7.emf"/><Relationship Id="rId4" Type="http://schemas.openxmlformats.org/officeDocument/2006/relationships/image" Target="../media/image18.emf"/><Relationship Id="rId9" Type="http://schemas.openxmlformats.org/officeDocument/2006/relationships/image" Target="../media/image6.emf"/></Relationships>
</file>

<file path=ppt/slides/_rels/slide9.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emf"/><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emf"/><Relationship Id="rId9" Type="http://schemas.openxmlformats.org/officeDocument/2006/relationships/image" Target="../media/image27.emf"/></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001000" y="254000"/>
            <a:ext cx="922866" cy="397934"/>
          </a:xfrm>
          <a:prstGeom prst="rect">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資料３</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タイトル 1"/>
          <p:cNvSpPr>
            <a:spLocks noGrp="1"/>
          </p:cNvSpPr>
          <p:nvPr>
            <p:ph type="ctrTitle"/>
          </p:nvPr>
        </p:nvSpPr>
        <p:spPr>
          <a:xfrm>
            <a:off x="0" y="2095130"/>
            <a:ext cx="9144000" cy="1361567"/>
          </a:xfrm>
        </p:spPr>
        <p:txBody>
          <a:bodyPr anchor="ctr">
            <a:normAutofit/>
          </a:bodyPr>
          <a:lstStyle/>
          <a:p>
            <a:r>
              <a:rPr lang="ja-JP" altLang="en-US" sz="4000" dirty="0" smtClean="0"/>
              <a:t>第○回</a:t>
            </a:r>
            <a:r>
              <a:rPr lang="ja-JP" altLang="en-US" sz="4000" dirty="0"/>
              <a:t>　</a:t>
            </a:r>
            <a:r>
              <a:rPr lang="ja-JP" altLang="en-US" sz="4000" dirty="0" smtClean="0"/>
              <a:t>○○○○地区</a:t>
            </a:r>
            <a:r>
              <a:rPr lang="en-US" altLang="ja-JP" sz="4000" dirty="0" smtClean="0"/>
              <a:t/>
            </a:r>
            <a:br>
              <a:rPr lang="en-US" altLang="ja-JP" sz="4000" dirty="0" smtClean="0"/>
            </a:br>
            <a:r>
              <a:rPr lang="ja-JP" altLang="en-US" sz="4000" dirty="0" smtClean="0"/>
              <a:t>生活道路交通</a:t>
            </a:r>
            <a:r>
              <a:rPr lang="ja-JP" altLang="en-US" sz="4000" dirty="0"/>
              <a:t>安全</a:t>
            </a:r>
            <a:r>
              <a:rPr lang="ja-JP" altLang="en-US" sz="4000" dirty="0" smtClean="0"/>
              <a:t>対策　地域協議会</a:t>
            </a:r>
            <a:endParaRPr kumimoji="1" lang="ja-JP" altLang="en-US" sz="4400" dirty="0"/>
          </a:p>
        </p:txBody>
      </p:sp>
      <p:sp>
        <p:nvSpPr>
          <p:cNvPr id="11" name="テキスト ボックス 10"/>
          <p:cNvSpPr txBox="1"/>
          <p:nvPr/>
        </p:nvSpPr>
        <p:spPr>
          <a:xfrm>
            <a:off x="0" y="3532900"/>
            <a:ext cx="9144001" cy="584775"/>
          </a:xfrm>
          <a:prstGeom prst="rect">
            <a:avLst/>
          </a:prstGeom>
          <a:noFill/>
        </p:spPr>
        <p:txBody>
          <a:bodyPr wrap="square" rtlCol="0">
            <a:spAutoFit/>
          </a:bodyPr>
          <a:lstStyle/>
          <a:p>
            <a:pPr algn="ctr"/>
            <a:r>
              <a:rPr lang="ja-JP" altLang="en-US" sz="3200" dirty="0" smtClean="0">
                <a:solidFill>
                  <a:srgbClr val="0066CC"/>
                </a:solidFill>
              </a:rPr>
              <a:t>交通課題の抽出</a:t>
            </a:r>
            <a:endParaRPr kumimoji="1" lang="ja-JP" altLang="en-US" sz="3200" dirty="0">
              <a:solidFill>
                <a:srgbClr val="0066CC"/>
              </a:solidFill>
            </a:endParaRPr>
          </a:p>
        </p:txBody>
      </p:sp>
      <p:sp>
        <p:nvSpPr>
          <p:cNvPr id="6" name="サブタイトル 2"/>
          <p:cNvSpPr>
            <a:spLocks noGrp="1"/>
          </p:cNvSpPr>
          <p:nvPr>
            <p:ph type="subTitle" idx="1"/>
          </p:nvPr>
        </p:nvSpPr>
        <p:spPr>
          <a:xfrm>
            <a:off x="1143000" y="5075734"/>
            <a:ext cx="6858000" cy="1298436"/>
          </a:xfrm>
        </p:spPr>
        <p:txBody>
          <a:bodyPr>
            <a:noAutofit/>
          </a:bodyPr>
          <a:lstStyle/>
          <a:p>
            <a:r>
              <a:rPr kumimoji="1" lang="ja-JP" altLang="en-US" sz="2800" dirty="0" smtClean="0"/>
              <a:t>令和○年○月</a:t>
            </a:r>
            <a:endParaRPr kumimoji="1" lang="en-US" altLang="ja-JP" sz="2800" dirty="0" smtClean="0"/>
          </a:p>
          <a:p>
            <a:r>
              <a:rPr lang="ja-JP" altLang="en-US" sz="4000" dirty="0" smtClean="0"/>
              <a:t>○○○○（市町村名称</a:t>
            </a:r>
            <a:r>
              <a:rPr lang="ja-JP" altLang="en-US" sz="4000" dirty="0"/>
              <a:t>）</a:t>
            </a:r>
            <a:endParaRPr lang="en-US" altLang="ja-JP" sz="4000" dirty="0" smtClean="0"/>
          </a:p>
        </p:txBody>
      </p:sp>
      <p:sp>
        <p:nvSpPr>
          <p:cNvPr id="8" name="正方形/長方形 7"/>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8621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86600" y="6482292"/>
            <a:ext cx="2057400" cy="365125"/>
          </a:xfrm>
        </p:spPr>
        <p:txBody>
          <a:bodyPr/>
          <a:lstStyle/>
          <a:p>
            <a:fld id="{2BBCC535-E5EB-4C87-8318-061A9D8B6F79}" type="slidenum">
              <a:rPr kumimoji="1" lang="ja-JP" altLang="en-US" smtClean="0"/>
              <a:t>1</a:t>
            </a:fld>
            <a:endParaRPr kumimoji="1" lang="ja-JP" altLang="en-US"/>
          </a:p>
        </p:txBody>
      </p:sp>
      <p:sp>
        <p:nvSpPr>
          <p:cNvPr id="5" name="テキスト ボックス 4"/>
          <p:cNvSpPr txBox="1"/>
          <p:nvPr/>
        </p:nvSpPr>
        <p:spPr>
          <a:xfrm>
            <a:off x="3381374" y="594803"/>
            <a:ext cx="5636625" cy="307777"/>
          </a:xfrm>
          <a:prstGeom prst="rect">
            <a:avLst/>
          </a:prstGeom>
          <a:solidFill>
            <a:srgbClr val="2E75B6"/>
          </a:solidFill>
          <a:ln>
            <a:solidFill>
              <a:srgbClr val="2E75B6"/>
            </a:solidFill>
          </a:ln>
        </p:spPr>
        <p:txBody>
          <a:bodyPr wrap="square" rtlCol="0">
            <a:spAutoFit/>
          </a:bodyPr>
          <a:lstStyle/>
          <a:p>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○○○○地区の概況</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正方形/長方形 55"/>
          <p:cNvSpPr/>
          <p:nvPr/>
        </p:nvSpPr>
        <p:spPr>
          <a:xfrm>
            <a:off x="120967" y="871802"/>
            <a:ext cx="3211953" cy="236095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323488" y="1025812"/>
            <a:ext cx="2806910" cy="2052933"/>
            <a:chOff x="417330" y="4335972"/>
            <a:chExt cx="2806910" cy="2052933"/>
          </a:xfrm>
        </p:grpSpPr>
        <p:sp>
          <p:nvSpPr>
            <p:cNvPr id="60" name="フローチャート: 処理 59"/>
            <p:cNvSpPr/>
            <p:nvPr/>
          </p:nvSpPr>
          <p:spPr>
            <a:xfrm>
              <a:off x="417331" y="4335972"/>
              <a:ext cx="2806909" cy="506199"/>
            </a:xfrm>
            <a:prstGeom prst="flowChartProcess">
              <a:avLst/>
            </a:prstGeom>
            <a:noFill/>
            <a:ln w="9525" cap="rnd">
              <a:solidFill>
                <a:schemeClr val="tx1">
                  <a:alpha val="65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smtClean="0">
                  <a:solidFill>
                    <a:schemeClr val="tx1"/>
                  </a:solidFill>
                  <a:latin typeface="Meiryo UI" panose="020B0604030504040204" pitchFamily="50" charset="-128"/>
                  <a:ea typeface="Meiryo UI" panose="020B0604030504040204" pitchFamily="50" charset="-128"/>
                </a:rPr>
                <a:t>生活道路に着目</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r>
                <a:rPr lang="ja-JP" altLang="en-US" sz="1000" dirty="0">
                  <a:solidFill>
                    <a:schemeClr val="tx1"/>
                  </a:solidFill>
                  <a:latin typeface="Meiryo UI" panose="020B0604030504040204" pitchFamily="50" charset="-128"/>
                  <a:ea typeface="Meiryo UI" panose="020B0604030504040204" pitchFamily="50" charset="-128"/>
                </a:rPr>
                <a:t>・道路種別が県道以上の路線を除外</a:t>
              </a:r>
            </a:p>
            <a:p>
              <a:r>
                <a:rPr kumimoji="1" lang="ja-JP" altLang="en-US" sz="1000" dirty="0" smtClean="0">
                  <a:solidFill>
                    <a:schemeClr val="tx1"/>
                  </a:solidFill>
                  <a:latin typeface="Meiryo UI" panose="020B0604030504040204" pitchFamily="50" charset="-128"/>
                  <a:ea typeface="Meiryo UI" panose="020B0604030504040204" pitchFamily="50" charset="-128"/>
                </a:rPr>
                <a:t>・２車線以上で歩道が設置されている市道を除外</a:t>
              </a:r>
              <a:endParaRPr kumimoji="1" lang="en-US" altLang="ja-JP" sz="1000" dirty="0" smtClean="0">
                <a:solidFill>
                  <a:schemeClr val="tx1"/>
                </a:solidFill>
                <a:latin typeface="Meiryo UI" panose="020B0604030504040204" pitchFamily="50" charset="-128"/>
                <a:ea typeface="Meiryo UI" panose="020B0604030504040204" pitchFamily="50" charset="-128"/>
              </a:endParaRPr>
            </a:p>
          </p:txBody>
        </p:sp>
        <p:sp>
          <p:nvSpPr>
            <p:cNvPr id="61" name="フローチャート: 処理 60"/>
            <p:cNvSpPr/>
            <p:nvPr/>
          </p:nvSpPr>
          <p:spPr>
            <a:xfrm>
              <a:off x="417330" y="4965734"/>
              <a:ext cx="2806910" cy="475302"/>
            </a:xfrm>
            <a:prstGeom prst="flowChartProcess">
              <a:avLst/>
            </a:prstGeom>
            <a:noFill/>
            <a:ln w="9525" cap="rnd">
              <a:solidFill>
                <a:schemeClr val="tx1">
                  <a:alpha val="65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smtClean="0">
                  <a:solidFill>
                    <a:schemeClr val="tx1"/>
                  </a:solidFill>
                  <a:latin typeface="Meiryo UI" panose="020B0604030504040204" pitchFamily="50" charset="-128"/>
                  <a:ea typeface="Meiryo UI" panose="020B0604030504040204" pitchFamily="50" charset="-128"/>
                </a:rPr>
                <a:t>走行速度が高く、</a:t>
              </a:r>
              <a:r>
                <a:rPr kumimoji="1" lang="en-US" altLang="ja-JP" sz="1000" dirty="0" smtClean="0">
                  <a:solidFill>
                    <a:schemeClr val="tx1"/>
                  </a:solidFill>
                  <a:latin typeface="Meiryo UI" panose="020B0604030504040204" pitchFamily="50" charset="-128"/>
                  <a:ea typeface="Meiryo UI" panose="020B0604030504040204" pitchFamily="50" charset="-128"/>
                </a:rPr>
                <a:t>ETC2.0</a:t>
              </a:r>
              <a:r>
                <a:rPr lang="ja-JP" altLang="en-US" sz="1000" dirty="0" smtClean="0">
                  <a:solidFill>
                    <a:schemeClr val="tx1"/>
                  </a:solidFill>
                  <a:latin typeface="Meiryo UI" panose="020B0604030504040204" pitchFamily="50" charset="-128"/>
                  <a:ea typeface="Meiryo UI" panose="020B0604030504040204" pitchFamily="50" charset="-128"/>
                </a:rPr>
                <a:t>搭載車の利用</a:t>
              </a:r>
              <a:r>
                <a:rPr kumimoji="1" lang="ja-JP" altLang="en-US" sz="1000" dirty="0" smtClean="0">
                  <a:solidFill>
                    <a:schemeClr val="tx1"/>
                  </a:solidFill>
                  <a:latin typeface="Meiryo UI" panose="020B0604030504040204" pitchFamily="50" charset="-128"/>
                  <a:ea typeface="Meiryo UI" panose="020B0604030504040204" pitchFamily="50" charset="-128"/>
                </a:rPr>
                <a:t>が多い</a:t>
              </a:r>
              <a:r>
                <a:rPr lang="ja-JP" altLang="en-US" sz="1000" dirty="0">
                  <a:solidFill>
                    <a:schemeClr val="tx1"/>
                  </a:solidFill>
                  <a:latin typeface="Meiryo UI" panose="020B0604030504040204" pitchFamily="50" charset="-128"/>
                  <a:ea typeface="Meiryo UI" panose="020B0604030504040204" pitchFamily="50" charset="-128"/>
                </a:rPr>
                <a:t>区間</a:t>
              </a:r>
              <a:r>
                <a:rPr kumimoji="1" lang="ja-JP" altLang="en-US" sz="1000" dirty="0" smtClean="0">
                  <a:solidFill>
                    <a:schemeClr val="tx1"/>
                  </a:solidFill>
                  <a:latin typeface="Meiryo UI" panose="020B0604030504040204" pitchFamily="50" charset="-128"/>
                  <a:ea typeface="Meiryo UI" panose="020B0604030504040204" pitchFamily="50" charset="-128"/>
                </a:rPr>
                <a:t>や抜け道として利用されている路線に着目</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sp>
          <p:nvSpPr>
            <p:cNvPr id="62" name="フローチャート: 処理 61"/>
            <p:cNvSpPr/>
            <p:nvPr/>
          </p:nvSpPr>
          <p:spPr>
            <a:xfrm>
              <a:off x="417330" y="5561641"/>
              <a:ext cx="2806910" cy="450476"/>
            </a:xfrm>
            <a:prstGeom prst="flowChartProcess">
              <a:avLst/>
            </a:prstGeom>
            <a:noFill/>
            <a:ln w="9525" cap="rnd">
              <a:solidFill>
                <a:schemeClr val="tx1">
                  <a:alpha val="65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smtClean="0">
                  <a:solidFill>
                    <a:schemeClr val="tx1"/>
                  </a:solidFill>
                  <a:latin typeface="Meiryo UI" panose="020B0604030504040204" pitchFamily="50" charset="-128"/>
                  <a:ea typeface="Meiryo UI" panose="020B0604030504040204" pitchFamily="50" charset="-128"/>
                </a:rPr>
                <a:t>急制動（前後加速度</a:t>
              </a:r>
              <a:r>
                <a:rPr lang="en-US" altLang="ja-JP" sz="1000" dirty="0" smtClean="0">
                  <a:solidFill>
                    <a:schemeClr val="tx1"/>
                  </a:solidFill>
                  <a:latin typeface="Meiryo UI" panose="020B0604030504040204" pitchFamily="50" charset="-128"/>
                  <a:ea typeface="Meiryo UI" panose="020B0604030504040204" pitchFamily="50" charset="-128"/>
                </a:rPr>
                <a:t>-0.3G</a:t>
              </a:r>
              <a:r>
                <a:rPr lang="ja-JP" altLang="en-US" sz="1000" dirty="0" smtClean="0">
                  <a:solidFill>
                    <a:schemeClr val="tx1"/>
                  </a:solidFill>
                  <a:latin typeface="Meiryo UI" panose="020B0604030504040204" pitchFamily="50" charset="-128"/>
                  <a:ea typeface="Meiryo UI" panose="020B0604030504040204" pitchFamily="50" charset="-128"/>
                </a:rPr>
                <a:t>以下）、歩行者・自転車事故が多い</a:t>
              </a:r>
              <a:r>
                <a:rPr lang="ja-JP" altLang="en-US" sz="1000" dirty="0">
                  <a:solidFill>
                    <a:schemeClr val="tx1"/>
                  </a:solidFill>
                  <a:latin typeface="Meiryo UI" panose="020B0604030504040204" pitchFamily="50" charset="-128"/>
                  <a:ea typeface="Meiryo UI" panose="020B0604030504040204" pitchFamily="50" charset="-128"/>
                </a:rPr>
                <a:t>区間</a:t>
              </a:r>
              <a:r>
                <a:rPr lang="ja-JP" altLang="en-US" sz="1000" dirty="0" smtClean="0">
                  <a:solidFill>
                    <a:schemeClr val="tx1"/>
                  </a:solidFill>
                  <a:latin typeface="Meiryo UI" panose="020B0604030504040204" pitchFamily="50" charset="-128"/>
                  <a:ea typeface="Meiryo UI" panose="020B0604030504040204" pitchFamily="50" charset="-128"/>
                </a:rPr>
                <a:t>に着目</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sp>
          <p:nvSpPr>
            <p:cNvPr id="63" name="フローチャート: 処理 62"/>
            <p:cNvSpPr/>
            <p:nvPr/>
          </p:nvSpPr>
          <p:spPr>
            <a:xfrm>
              <a:off x="417330" y="6132723"/>
              <a:ext cx="2806910" cy="256182"/>
            </a:xfrm>
            <a:prstGeom prst="flowChartProcess">
              <a:avLst/>
            </a:prstGeom>
            <a:noFill/>
            <a:ln w="9525" cap="rnd">
              <a:solidFill>
                <a:schemeClr val="tx1">
                  <a:alpha val="65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rPr>
                <a:t>着目区間として選定</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cxnSp>
          <p:nvCxnSpPr>
            <p:cNvPr id="78" name="直線矢印コネクタ 77"/>
            <p:cNvCxnSpPr>
              <a:stCxn id="60" idx="2"/>
              <a:endCxn id="61" idx="0"/>
            </p:cNvCxnSpPr>
            <p:nvPr/>
          </p:nvCxnSpPr>
          <p:spPr>
            <a:xfrm flipH="1">
              <a:off x="1820785" y="4842171"/>
              <a:ext cx="1" cy="1235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線矢印コネクタ 78"/>
            <p:cNvCxnSpPr>
              <a:stCxn id="61" idx="2"/>
              <a:endCxn id="62" idx="0"/>
            </p:cNvCxnSpPr>
            <p:nvPr/>
          </p:nvCxnSpPr>
          <p:spPr>
            <a:xfrm>
              <a:off x="1820785" y="5441036"/>
              <a:ext cx="0" cy="1206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a:stCxn id="62" idx="2"/>
              <a:endCxn id="63" idx="0"/>
            </p:cNvCxnSpPr>
            <p:nvPr/>
          </p:nvCxnSpPr>
          <p:spPr>
            <a:xfrm>
              <a:off x="1820785" y="6012117"/>
              <a:ext cx="0" cy="1206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1" name="テキスト ボックス 80"/>
          <p:cNvSpPr txBox="1"/>
          <p:nvPr/>
        </p:nvSpPr>
        <p:spPr>
          <a:xfrm>
            <a:off x="120967" y="594802"/>
            <a:ext cx="3211953" cy="307777"/>
          </a:xfrm>
          <a:prstGeom prst="rect">
            <a:avLst/>
          </a:prstGeom>
          <a:solidFill>
            <a:srgbClr val="2E75B6"/>
          </a:solidFill>
          <a:ln>
            <a:solidFill>
              <a:srgbClr val="2E75B6"/>
            </a:solidFill>
          </a:ln>
        </p:spPr>
        <p:txBody>
          <a:bodyPr wrap="square" rtlCol="0">
            <a:spAutoFit/>
          </a:bodyPr>
          <a:lstStyle/>
          <a:p>
            <a:pPr algn="ctr"/>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着目区間選定の</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経緯</a:t>
            </a:r>
            <a:endParaRPr lang="en-US" altLang="ja-JP"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タイトル 2"/>
          <p:cNvSpPr>
            <a:spLocks noGrp="1"/>
          </p:cNvSpPr>
          <p:nvPr>
            <p:ph type="title"/>
          </p:nvPr>
        </p:nvSpPr>
        <p:spPr/>
        <p:txBody>
          <a:bodyPr/>
          <a:lstStyle/>
          <a:p>
            <a:r>
              <a:rPr lang="ja-JP" altLang="en-US" dirty="0" smtClean="0"/>
              <a:t>交通課題の抽出</a:t>
            </a:r>
            <a:endParaRPr kumimoji="1" lang="ja-JP" altLang="en-US" dirty="0"/>
          </a:p>
        </p:txBody>
      </p:sp>
      <p:sp>
        <p:nvSpPr>
          <p:cNvPr id="2" name="テキスト ボックス 1"/>
          <p:cNvSpPr txBox="1"/>
          <p:nvPr/>
        </p:nvSpPr>
        <p:spPr>
          <a:xfrm>
            <a:off x="220175" y="949557"/>
            <a:ext cx="2986985" cy="2165836"/>
          </a:xfrm>
          <a:prstGeom prst="rect">
            <a:avLst/>
          </a:prstGeom>
          <a:solidFill>
            <a:schemeClr val="bg1">
              <a:lumMod val="75000"/>
              <a:alpha val="40000"/>
            </a:schemeClr>
          </a:solidFill>
          <a:ln>
            <a:noFill/>
          </a:ln>
        </p:spPr>
        <p:txBody>
          <a:bodyPr wrap="square" rtlCol="0" anchor="ctr" anchorCtr="0">
            <a:noAutofit/>
          </a:bodyPr>
          <a:lstStyle/>
          <a:p>
            <a:r>
              <a:rPr kumimoji="1" lang="ja-JP" altLang="en-US" b="1" dirty="0" smtClean="0">
                <a:effectLst>
                  <a:glow rad="127000">
                    <a:schemeClr val="bg1"/>
                  </a:glow>
                </a:effectLst>
              </a:rPr>
              <a:t>地域概況や対策検討に至った背景を記載</a:t>
            </a:r>
            <a:endParaRPr kumimoji="1" lang="ja-JP" altLang="en-US" b="1" dirty="0">
              <a:effectLst>
                <a:glow rad="127000">
                  <a:schemeClr val="bg1"/>
                </a:glow>
              </a:effectLst>
            </a:endParaRPr>
          </a:p>
        </p:txBody>
      </p:sp>
      <p:sp>
        <p:nvSpPr>
          <p:cNvPr id="92" name="正方形/長方形 91"/>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p:nvPicPr>
        <p:blipFill>
          <a:blip r:embed="rId3"/>
          <a:stretch>
            <a:fillRect/>
          </a:stretch>
        </p:blipFill>
        <p:spPr>
          <a:xfrm>
            <a:off x="3381374" y="1065582"/>
            <a:ext cx="5636625" cy="4461890"/>
          </a:xfrm>
          <a:prstGeom prst="rect">
            <a:avLst/>
          </a:prstGeom>
        </p:spPr>
      </p:pic>
      <p:pic>
        <p:nvPicPr>
          <p:cNvPr id="9" name="図 8"/>
          <p:cNvPicPr>
            <a:picLocks noChangeAspect="1"/>
          </p:cNvPicPr>
          <p:nvPr/>
        </p:nvPicPr>
        <p:blipFill>
          <a:blip r:embed="rId4"/>
          <a:stretch>
            <a:fillRect/>
          </a:stretch>
        </p:blipFill>
        <p:spPr>
          <a:xfrm>
            <a:off x="1048989" y="3821410"/>
            <a:ext cx="2158171" cy="1755800"/>
          </a:xfrm>
          <a:prstGeom prst="rect">
            <a:avLst/>
          </a:prstGeom>
        </p:spPr>
      </p:pic>
      <p:sp>
        <p:nvSpPr>
          <p:cNvPr id="95" name="テキスト ボックス 94"/>
          <p:cNvSpPr txBox="1"/>
          <p:nvPr/>
        </p:nvSpPr>
        <p:spPr>
          <a:xfrm>
            <a:off x="3390049" y="1065583"/>
            <a:ext cx="5676403" cy="4461890"/>
          </a:xfrm>
          <a:prstGeom prst="rect">
            <a:avLst/>
          </a:prstGeom>
          <a:solidFill>
            <a:schemeClr val="bg1">
              <a:lumMod val="75000"/>
              <a:alpha val="40000"/>
            </a:schemeClr>
          </a:solidFill>
          <a:ln>
            <a:noFill/>
          </a:ln>
        </p:spPr>
        <p:txBody>
          <a:bodyPr wrap="square" rtlCol="0" anchor="ctr" anchorCtr="0">
            <a:noAutofit/>
          </a:bodyPr>
          <a:lstStyle/>
          <a:p>
            <a:r>
              <a:rPr lang="ja-JP" altLang="en-US" b="1" dirty="0" smtClean="0">
                <a:effectLst>
                  <a:glow rad="127000">
                    <a:schemeClr val="bg1"/>
                  </a:glow>
                </a:effectLst>
              </a:rPr>
              <a:t>対象範囲（エリア）を示すとともに、通学路指定状況や交通事故、急制動、速度などの情報を概要的に掲載</a:t>
            </a:r>
            <a:endParaRPr kumimoji="1" lang="ja-JP" altLang="en-US" b="1" dirty="0">
              <a:effectLst>
                <a:glow rad="127000">
                  <a:schemeClr val="bg1"/>
                </a:glow>
              </a:effectLst>
            </a:endParaRPr>
          </a:p>
        </p:txBody>
      </p:sp>
    </p:spTree>
    <p:extLst>
      <p:ext uri="{BB962C8B-B14F-4D97-AF65-F5344CB8AC3E}">
        <p14:creationId xmlns:p14="http://schemas.microsoft.com/office/powerpoint/2010/main" val="3426855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グループ化 38"/>
          <p:cNvGrpSpPr/>
          <p:nvPr/>
        </p:nvGrpSpPr>
        <p:grpSpPr>
          <a:xfrm>
            <a:off x="6848514" y="4490057"/>
            <a:ext cx="2022036" cy="1376837"/>
            <a:chOff x="6848514" y="4490057"/>
            <a:chExt cx="2022036" cy="1376837"/>
          </a:xfrm>
        </p:grpSpPr>
        <p:sp>
          <p:nvSpPr>
            <p:cNvPr id="58" name="正方形/長方形 57"/>
            <p:cNvSpPr/>
            <p:nvPr/>
          </p:nvSpPr>
          <p:spPr>
            <a:xfrm>
              <a:off x="6848514" y="4490057"/>
              <a:ext cx="2022036" cy="137683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楕円 58"/>
            <p:cNvSpPr/>
            <p:nvPr/>
          </p:nvSpPr>
          <p:spPr>
            <a:xfrm>
              <a:off x="7039413" y="4895383"/>
              <a:ext cx="108000" cy="108000"/>
            </a:xfrm>
            <a:prstGeom prst="ellipse">
              <a:avLst/>
            </a:prstGeom>
            <a:solidFill>
              <a:srgbClr val="12FF01"/>
            </a:solidFill>
            <a:ln w="3175" cap="rnd">
              <a:solidFill>
                <a:schemeClr val="tx1"/>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0" name="円/楕円 59"/>
            <p:cNvSpPr/>
            <p:nvPr/>
          </p:nvSpPr>
          <p:spPr>
            <a:xfrm>
              <a:off x="7039413" y="5033668"/>
              <a:ext cx="108000" cy="108000"/>
            </a:xfrm>
            <a:prstGeom prst="ellipse">
              <a:avLst/>
            </a:prstGeom>
            <a:solidFill>
              <a:srgbClr val="FF0105"/>
            </a:solidFill>
            <a:ln w="3175" cap="rnd">
              <a:solidFill>
                <a:schemeClr val="tx1"/>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1" name="テキスト ボックス 60"/>
            <p:cNvSpPr txBox="1"/>
            <p:nvPr/>
          </p:nvSpPr>
          <p:spPr>
            <a:xfrm>
              <a:off x="7289989" y="5016165"/>
              <a:ext cx="307777"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歩行者</a:t>
              </a:r>
              <a:endParaRPr kumimoji="1" lang="en-US" altLang="ja-JP" sz="800" dirty="0" smtClean="0">
                <a:latin typeface="+mn-ea"/>
                <a:cs typeface="Arial Unicode MS" panose="020B0604020202020204" pitchFamily="50" charset="-128"/>
              </a:endParaRPr>
            </a:p>
          </p:txBody>
        </p:sp>
        <p:sp>
          <p:nvSpPr>
            <p:cNvPr id="62" name="テキスト ボックス 61"/>
            <p:cNvSpPr txBox="1"/>
            <p:nvPr/>
          </p:nvSpPr>
          <p:spPr>
            <a:xfrm>
              <a:off x="7289989" y="4877630"/>
              <a:ext cx="307777"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自転車</a:t>
              </a:r>
              <a:endParaRPr kumimoji="1" lang="en-US" altLang="ja-JP" sz="800" dirty="0" smtClean="0">
                <a:latin typeface="+mn-ea"/>
                <a:cs typeface="Arial Unicode MS" panose="020B0604020202020204" pitchFamily="50" charset="-128"/>
              </a:endParaRPr>
            </a:p>
          </p:txBody>
        </p:sp>
        <p:sp>
          <p:nvSpPr>
            <p:cNvPr id="63" name="テキスト ボックス 62"/>
            <p:cNvSpPr txBox="1"/>
            <p:nvPr/>
          </p:nvSpPr>
          <p:spPr>
            <a:xfrm>
              <a:off x="7756940" y="4527780"/>
              <a:ext cx="205184" cy="123111"/>
            </a:xfrm>
            <a:prstGeom prst="rect">
              <a:avLst/>
            </a:prstGeom>
            <a:noFill/>
          </p:spPr>
          <p:txBody>
            <a:bodyPr wrap="none" lIns="0" tIns="0" rIns="0" bIns="0" rtlCol="0">
              <a:spAutoFit/>
            </a:bodyPr>
            <a:lstStyle/>
            <a:p>
              <a:r>
                <a:rPr kumimoji="1" lang="ja-JP" altLang="en-US" sz="800" dirty="0" smtClean="0"/>
                <a:t>凡例</a:t>
              </a:r>
              <a:endParaRPr kumimoji="1" lang="ja-JP" altLang="en-US" sz="800" dirty="0"/>
            </a:p>
          </p:txBody>
        </p:sp>
        <p:sp>
          <p:nvSpPr>
            <p:cNvPr id="64" name="テキスト ボックス 63"/>
            <p:cNvSpPr txBox="1"/>
            <p:nvPr/>
          </p:nvSpPr>
          <p:spPr>
            <a:xfrm>
              <a:off x="6956842" y="4706769"/>
              <a:ext cx="49212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事故データ</a:t>
              </a:r>
              <a:endParaRPr kumimoji="1" lang="en-US" altLang="ja-JP" sz="800" dirty="0" smtClean="0">
                <a:latin typeface="+mn-ea"/>
              </a:endParaRPr>
            </a:p>
          </p:txBody>
        </p:sp>
        <p:sp>
          <p:nvSpPr>
            <p:cNvPr id="65" name="正方形/長方形 64"/>
            <p:cNvSpPr/>
            <p:nvPr/>
          </p:nvSpPr>
          <p:spPr>
            <a:xfrm>
              <a:off x="6957888" y="5179172"/>
              <a:ext cx="270000" cy="93800"/>
            </a:xfrm>
            <a:prstGeom prst="rect">
              <a:avLst/>
            </a:prstGeom>
            <a:solidFill>
              <a:srgbClr val="FFFF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p:cNvSpPr txBox="1"/>
            <p:nvPr/>
          </p:nvSpPr>
          <p:spPr>
            <a:xfrm>
              <a:off x="7289989" y="5169861"/>
              <a:ext cx="102592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通学路（○○小学校区）</a:t>
              </a:r>
              <a:endParaRPr kumimoji="1" lang="en-US" altLang="ja-JP" sz="800" dirty="0" smtClean="0">
                <a:latin typeface="+mn-ea"/>
              </a:endParaRPr>
            </a:p>
          </p:txBody>
        </p:sp>
        <p:sp>
          <p:nvSpPr>
            <p:cNvPr id="67" name="正方形/長方形 66"/>
            <p:cNvSpPr/>
            <p:nvPr/>
          </p:nvSpPr>
          <p:spPr>
            <a:xfrm>
              <a:off x="6972143" y="5349341"/>
              <a:ext cx="241491" cy="112360"/>
            </a:xfrm>
            <a:prstGeom prst="rect">
              <a:avLst/>
            </a:prstGeom>
            <a:noFill/>
            <a:ln w="25400" cap="rnd">
              <a:solidFill>
                <a:srgbClr val="6B636E"/>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テキスト ボックス 67"/>
            <p:cNvSpPr txBox="1"/>
            <p:nvPr/>
          </p:nvSpPr>
          <p:spPr>
            <a:xfrm>
              <a:off x="7289989" y="5343005"/>
              <a:ext cx="88165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生活道路対策エリア</a:t>
              </a:r>
              <a:endParaRPr kumimoji="1" lang="en-US" altLang="ja-JP" sz="800" dirty="0" smtClean="0">
                <a:latin typeface="+mn-ea"/>
              </a:endParaRPr>
            </a:p>
          </p:txBody>
        </p:sp>
        <p:sp>
          <p:nvSpPr>
            <p:cNvPr id="69" name="正方形/長方形 68"/>
            <p:cNvSpPr/>
            <p:nvPr/>
          </p:nvSpPr>
          <p:spPr>
            <a:xfrm>
              <a:off x="6957888" y="5557166"/>
              <a:ext cx="270000" cy="93600"/>
            </a:xfrm>
            <a:prstGeom prst="rect">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p:cNvSpPr txBox="1"/>
            <p:nvPr/>
          </p:nvSpPr>
          <p:spPr>
            <a:xfrm>
              <a:off x="7289989" y="5523504"/>
              <a:ext cx="1580561" cy="24622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幹線道路</a:t>
              </a:r>
              <a:endParaRPr lang="en-US" altLang="ja-JP" sz="800" dirty="0" smtClean="0">
                <a:latin typeface="+mn-ea"/>
                <a:cs typeface="Arial Unicode MS" panose="020B0604020202020204" pitchFamily="50" charset="-128"/>
              </a:endParaRPr>
            </a:p>
            <a:p>
              <a:r>
                <a:rPr kumimoji="1" lang="ja-JP" altLang="en-US" sz="800" dirty="0" smtClean="0">
                  <a:latin typeface="+mn-ea"/>
                  <a:cs typeface="Arial Unicode MS" panose="020B0604020202020204" pitchFamily="50" charset="-128"/>
                </a:rPr>
                <a:t>（県道、幹線市道、２車線以上区間）</a:t>
              </a:r>
              <a:endParaRPr kumimoji="1" lang="en-US" altLang="ja-JP" sz="800" dirty="0" smtClean="0">
                <a:latin typeface="+mn-ea"/>
              </a:endParaRPr>
            </a:p>
          </p:txBody>
        </p:sp>
      </p:grpSp>
      <p:pic>
        <p:nvPicPr>
          <p:cNvPr id="6" name="図 5"/>
          <p:cNvPicPr>
            <a:picLocks noChangeAspect="1"/>
          </p:cNvPicPr>
          <p:nvPr/>
        </p:nvPicPr>
        <p:blipFill rotWithShape="1">
          <a:blip r:embed="rId3" cstate="print">
            <a:extLst>
              <a:ext uri="{28A0092B-C50C-407E-A947-70E740481C1C}">
                <a14:useLocalDpi xmlns:a14="http://schemas.microsoft.com/office/drawing/2010/main" val="0"/>
              </a:ext>
            </a:extLst>
          </a:blip>
          <a:srcRect l="2976" t="6947" r="24019"/>
          <a:stretch/>
        </p:blipFill>
        <p:spPr>
          <a:xfrm>
            <a:off x="522000" y="1144800"/>
            <a:ext cx="6094800" cy="5497200"/>
          </a:xfrm>
          <a:prstGeom prst="rect">
            <a:avLst/>
          </a:prstGeom>
        </p:spPr>
      </p:pic>
      <p:sp>
        <p:nvSpPr>
          <p:cNvPr id="40" name="テキスト ボックス 39"/>
          <p:cNvSpPr txBox="1"/>
          <p:nvPr/>
        </p:nvSpPr>
        <p:spPr>
          <a:xfrm>
            <a:off x="2601468" y="5064291"/>
            <a:ext cx="1102210" cy="273087"/>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rPr>
              <a:t>２</a:t>
            </a:r>
            <a:r>
              <a:rPr kumimoji="1" lang="ja-JP" altLang="en-US" sz="1050" b="1" dirty="0" smtClean="0">
                <a:effectLst>
                  <a:outerShdw blurRad="38100" dist="38100" dir="2700000" algn="tl">
                    <a:srgbClr val="000000">
                      <a:alpha val="43137"/>
                    </a:srgbClr>
                  </a:outerShdw>
                </a:effectLst>
              </a:rPr>
              <a:t>車線区間</a:t>
            </a:r>
            <a:endParaRPr kumimoji="1" lang="ja-JP" altLang="en-US" b="1" dirty="0">
              <a:effectLst>
                <a:outerShdw blurRad="38100" dist="38100" dir="2700000" algn="tl">
                  <a:srgbClr val="000000">
                    <a:alpha val="43137"/>
                  </a:srgbClr>
                </a:outerShdw>
              </a:effectLst>
            </a:endParaRPr>
          </a:p>
        </p:txBody>
      </p:sp>
      <p:sp>
        <p:nvSpPr>
          <p:cNvPr id="41" name="左中かっこ 40"/>
          <p:cNvSpPr/>
          <p:nvPr/>
        </p:nvSpPr>
        <p:spPr>
          <a:xfrm rot="16200000">
            <a:off x="2999992" y="4279944"/>
            <a:ext cx="77265" cy="972510"/>
          </a:xfrm>
          <a:prstGeom prst="leftBrace">
            <a:avLst>
              <a:gd name="adj1" fmla="val 8333"/>
              <a:gd name="adj2" fmla="val 5091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2" name="フリーフォーム 41"/>
          <p:cNvSpPr/>
          <p:nvPr/>
        </p:nvSpPr>
        <p:spPr>
          <a:xfrm>
            <a:off x="2502316" y="1147734"/>
            <a:ext cx="1391047" cy="4649167"/>
          </a:xfrm>
          <a:custGeom>
            <a:avLst/>
            <a:gdLst>
              <a:gd name="connsiteX0" fmla="*/ 1254034 w 1254034"/>
              <a:gd name="connsiteY0" fmla="*/ 0 h 4354285"/>
              <a:gd name="connsiteX1" fmla="*/ 1254034 w 1254034"/>
              <a:gd name="connsiteY1" fmla="*/ 365760 h 4354285"/>
              <a:gd name="connsiteX2" fmla="*/ 1123406 w 1254034"/>
              <a:gd name="connsiteY2" fmla="*/ 940525 h 4354285"/>
              <a:gd name="connsiteX3" fmla="*/ 923108 w 1254034"/>
              <a:gd name="connsiteY3" fmla="*/ 1489165 h 4354285"/>
              <a:gd name="connsiteX4" fmla="*/ 696686 w 1254034"/>
              <a:gd name="connsiteY4" fmla="*/ 1976845 h 4354285"/>
              <a:gd name="connsiteX5" fmla="*/ 400594 w 1254034"/>
              <a:gd name="connsiteY5" fmla="*/ 2577737 h 4354285"/>
              <a:gd name="connsiteX6" fmla="*/ 156754 w 1254034"/>
              <a:gd name="connsiteY6" fmla="*/ 3265714 h 4354285"/>
              <a:gd name="connsiteX7" fmla="*/ 0 w 1254034"/>
              <a:gd name="connsiteY7" fmla="*/ 3901440 h 4354285"/>
              <a:gd name="connsiteX8" fmla="*/ 17417 w 1254034"/>
              <a:gd name="connsiteY8" fmla="*/ 4354285 h 4354285"/>
              <a:gd name="connsiteX0" fmla="*/ 1293396 w 1293396"/>
              <a:gd name="connsiteY0" fmla="*/ 0 h 4291307"/>
              <a:gd name="connsiteX1" fmla="*/ 1254034 w 1293396"/>
              <a:gd name="connsiteY1" fmla="*/ 302782 h 4291307"/>
              <a:gd name="connsiteX2" fmla="*/ 1123406 w 1293396"/>
              <a:gd name="connsiteY2" fmla="*/ 877547 h 4291307"/>
              <a:gd name="connsiteX3" fmla="*/ 923108 w 1293396"/>
              <a:gd name="connsiteY3" fmla="*/ 1426187 h 4291307"/>
              <a:gd name="connsiteX4" fmla="*/ 696686 w 1293396"/>
              <a:gd name="connsiteY4" fmla="*/ 1913867 h 4291307"/>
              <a:gd name="connsiteX5" fmla="*/ 400594 w 1293396"/>
              <a:gd name="connsiteY5" fmla="*/ 2514759 h 4291307"/>
              <a:gd name="connsiteX6" fmla="*/ 156754 w 1293396"/>
              <a:gd name="connsiteY6" fmla="*/ 3202736 h 4291307"/>
              <a:gd name="connsiteX7" fmla="*/ 0 w 1293396"/>
              <a:gd name="connsiteY7" fmla="*/ 3838462 h 4291307"/>
              <a:gd name="connsiteX8" fmla="*/ 17417 w 1293396"/>
              <a:gd name="connsiteY8" fmla="*/ 4291307 h 4291307"/>
              <a:gd name="connsiteX0" fmla="*/ 1293396 w 1293396"/>
              <a:gd name="connsiteY0" fmla="*/ 0 h 4322797"/>
              <a:gd name="connsiteX1" fmla="*/ 1254034 w 1293396"/>
              <a:gd name="connsiteY1" fmla="*/ 302782 h 4322797"/>
              <a:gd name="connsiteX2" fmla="*/ 1123406 w 1293396"/>
              <a:gd name="connsiteY2" fmla="*/ 877547 h 4322797"/>
              <a:gd name="connsiteX3" fmla="*/ 923108 w 1293396"/>
              <a:gd name="connsiteY3" fmla="*/ 1426187 h 4322797"/>
              <a:gd name="connsiteX4" fmla="*/ 696686 w 1293396"/>
              <a:gd name="connsiteY4" fmla="*/ 1913867 h 4322797"/>
              <a:gd name="connsiteX5" fmla="*/ 400594 w 1293396"/>
              <a:gd name="connsiteY5" fmla="*/ 2514759 h 4322797"/>
              <a:gd name="connsiteX6" fmla="*/ 156754 w 1293396"/>
              <a:gd name="connsiteY6" fmla="*/ 3202736 h 4322797"/>
              <a:gd name="connsiteX7" fmla="*/ 0 w 1293396"/>
              <a:gd name="connsiteY7" fmla="*/ 3838462 h 4322797"/>
              <a:gd name="connsiteX8" fmla="*/ 17417 w 1293396"/>
              <a:gd name="connsiteY8" fmla="*/ 4322797 h 4322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3396" h="4322797">
                <a:moveTo>
                  <a:pt x="1293396" y="0"/>
                </a:moveTo>
                <a:lnTo>
                  <a:pt x="1254034" y="302782"/>
                </a:lnTo>
                <a:lnTo>
                  <a:pt x="1123406" y="877547"/>
                </a:lnTo>
                <a:lnTo>
                  <a:pt x="923108" y="1426187"/>
                </a:lnTo>
                <a:lnTo>
                  <a:pt x="696686" y="1913867"/>
                </a:lnTo>
                <a:lnTo>
                  <a:pt x="400594" y="2514759"/>
                </a:lnTo>
                <a:lnTo>
                  <a:pt x="156754" y="3202736"/>
                </a:lnTo>
                <a:lnTo>
                  <a:pt x="0" y="3838462"/>
                </a:lnTo>
                <a:lnTo>
                  <a:pt x="17417" y="4322797"/>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フリーフォーム 42"/>
          <p:cNvSpPr/>
          <p:nvPr/>
        </p:nvSpPr>
        <p:spPr>
          <a:xfrm>
            <a:off x="1968450" y="1080000"/>
            <a:ext cx="524500" cy="4683033"/>
          </a:xfrm>
          <a:custGeom>
            <a:avLst/>
            <a:gdLst>
              <a:gd name="connsiteX0" fmla="*/ 60960 w 487680"/>
              <a:gd name="connsiteY0" fmla="*/ 0 h 4354285"/>
              <a:gd name="connsiteX1" fmla="*/ 8709 w 487680"/>
              <a:gd name="connsiteY1" fmla="*/ 322217 h 4354285"/>
              <a:gd name="connsiteX2" fmla="*/ 0 w 487680"/>
              <a:gd name="connsiteY2" fmla="*/ 583474 h 4354285"/>
              <a:gd name="connsiteX3" fmla="*/ 17417 w 487680"/>
              <a:gd name="connsiteY3" fmla="*/ 896983 h 4354285"/>
              <a:gd name="connsiteX4" fmla="*/ 8709 w 487680"/>
              <a:gd name="connsiteY4" fmla="*/ 2063931 h 4354285"/>
              <a:gd name="connsiteX5" fmla="*/ 34835 w 487680"/>
              <a:gd name="connsiteY5" fmla="*/ 3065417 h 4354285"/>
              <a:gd name="connsiteX6" fmla="*/ 34835 w 487680"/>
              <a:gd name="connsiteY6" fmla="*/ 3413760 h 4354285"/>
              <a:gd name="connsiteX7" fmla="*/ 69669 w 487680"/>
              <a:gd name="connsiteY7" fmla="*/ 3683725 h 4354285"/>
              <a:gd name="connsiteX8" fmla="*/ 217715 w 487680"/>
              <a:gd name="connsiteY8" fmla="*/ 3936274 h 4354285"/>
              <a:gd name="connsiteX9" fmla="*/ 391886 w 487680"/>
              <a:gd name="connsiteY9" fmla="*/ 4127863 h 4354285"/>
              <a:gd name="connsiteX10" fmla="*/ 487680 w 487680"/>
              <a:gd name="connsiteY10" fmla="*/ 4354285 h 43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7680" h="4354285">
                <a:moveTo>
                  <a:pt x="60960" y="0"/>
                </a:moveTo>
                <a:lnTo>
                  <a:pt x="8709" y="322217"/>
                </a:lnTo>
                <a:lnTo>
                  <a:pt x="0" y="583474"/>
                </a:lnTo>
                <a:lnTo>
                  <a:pt x="17417" y="896983"/>
                </a:lnTo>
                <a:cubicBezTo>
                  <a:pt x="14514" y="1285966"/>
                  <a:pt x="11612" y="1674948"/>
                  <a:pt x="8709" y="2063931"/>
                </a:cubicBezTo>
                <a:lnTo>
                  <a:pt x="34835" y="3065417"/>
                </a:lnTo>
                <a:lnTo>
                  <a:pt x="34835" y="3413760"/>
                </a:lnTo>
                <a:lnTo>
                  <a:pt x="69669" y="3683725"/>
                </a:lnTo>
                <a:lnTo>
                  <a:pt x="217715" y="3936274"/>
                </a:lnTo>
                <a:lnTo>
                  <a:pt x="391886" y="4127863"/>
                </a:lnTo>
                <a:lnTo>
                  <a:pt x="487680" y="4354285"/>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4" name="フリーフォーム 43"/>
          <p:cNvSpPr/>
          <p:nvPr/>
        </p:nvSpPr>
        <p:spPr>
          <a:xfrm>
            <a:off x="572161" y="4433050"/>
            <a:ext cx="5955919" cy="318447"/>
          </a:xfrm>
          <a:custGeom>
            <a:avLst/>
            <a:gdLst>
              <a:gd name="connsiteX0" fmla="*/ 0 w 5529943"/>
              <a:gd name="connsiteY0" fmla="*/ 304800 h 304800"/>
              <a:gd name="connsiteX1" fmla="*/ 1227909 w 5529943"/>
              <a:gd name="connsiteY1" fmla="*/ 296092 h 304800"/>
              <a:gd name="connsiteX2" fmla="*/ 2377440 w 5529943"/>
              <a:gd name="connsiteY2" fmla="*/ 296092 h 304800"/>
              <a:gd name="connsiteX3" fmla="*/ 3082835 w 5529943"/>
              <a:gd name="connsiteY3" fmla="*/ 278675 h 304800"/>
              <a:gd name="connsiteX4" fmla="*/ 3257006 w 5529943"/>
              <a:gd name="connsiteY4" fmla="*/ 287383 h 304800"/>
              <a:gd name="connsiteX5" fmla="*/ 4084320 w 5529943"/>
              <a:gd name="connsiteY5" fmla="*/ 17417 h 304800"/>
              <a:gd name="connsiteX6" fmla="*/ 5529943 w 5529943"/>
              <a:gd name="connsiteY6" fmla="*/ 0 h 304800"/>
              <a:gd name="connsiteX0" fmla="*/ 0 w 5380369"/>
              <a:gd name="connsiteY0" fmla="*/ 304800 h 304800"/>
              <a:gd name="connsiteX1" fmla="*/ 1227909 w 5380369"/>
              <a:gd name="connsiteY1" fmla="*/ 296092 h 304800"/>
              <a:gd name="connsiteX2" fmla="*/ 2377440 w 5380369"/>
              <a:gd name="connsiteY2" fmla="*/ 296092 h 304800"/>
              <a:gd name="connsiteX3" fmla="*/ 3082835 w 5380369"/>
              <a:gd name="connsiteY3" fmla="*/ 278675 h 304800"/>
              <a:gd name="connsiteX4" fmla="*/ 3257006 w 5380369"/>
              <a:gd name="connsiteY4" fmla="*/ 287383 h 304800"/>
              <a:gd name="connsiteX5" fmla="*/ 4084320 w 5380369"/>
              <a:gd name="connsiteY5" fmla="*/ 17417 h 304800"/>
              <a:gd name="connsiteX6" fmla="*/ 5380369 w 5380369"/>
              <a:gd name="connsiteY6" fmla="*/ 0 h 304800"/>
              <a:gd name="connsiteX0" fmla="*/ 0 w 5537815"/>
              <a:gd name="connsiteY0" fmla="*/ 281183 h 296092"/>
              <a:gd name="connsiteX1" fmla="*/ 1385355 w 5537815"/>
              <a:gd name="connsiteY1" fmla="*/ 296092 h 296092"/>
              <a:gd name="connsiteX2" fmla="*/ 2534886 w 5537815"/>
              <a:gd name="connsiteY2" fmla="*/ 296092 h 296092"/>
              <a:gd name="connsiteX3" fmla="*/ 3240281 w 5537815"/>
              <a:gd name="connsiteY3" fmla="*/ 278675 h 296092"/>
              <a:gd name="connsiteX4" fmla="*/ 3414452 w 5537815"/>
              <a:gd name="connsiteY4" fmla="*/ 287383 h 296092"/>
              <a:gd name="connsiteX5" fmla="*/ 4241766 w 5537815"/>
              <a:gd name="connsiteY5" fmla="*/ 17417 h 296092"/>
              <a:gd name="connsiteX6" fmla="*/ 5537815 w 5537815"/>
              <a:gd name="connsiteY6" fmla="*/ 0 h 29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7815" h="296092">
                <a:moveTo>
                  <a:pt x="0" y="281183"/>
                </a:moveTo>
                <a:lnTo>
                  <a:pt x="1385355" y="296092"/>
                </a:lnTo>
                <a:lnTo>
                  <a:pt x="2534886" y="296092"/>
                </a:lnTo>
                <a:lnTo>
                  <a:pt x="3240281" y="278675"/>
                </a:lnTo>
                <a:lnTo>
                  <a:pt x="3414452" y="287383"/>
                </a:lnTo>
                <a:lnTo>
                  <a:pt x="4241766" y="17417"/>
                </a:lnTo>
                <a:lnTo>
                  <a:pt x="5537815" y="0"/>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リーフォーム 44"/>
          <p:cNvSpPr/>
          <p:nvPr/>
        </p:nvSpPr>
        <p:spPr>
          <a:xfrm>
            <a:off x="655928" y="1126457"/>
            <a:ext cx="5873951" cy="4024866"/>
          </a:xfrm>
          <a:custGeom>
            <a:avLst/>
            <a:gdLst>
              <a:gd name="connsiteX0" fmla="*/ 0 w 5556068"/>
              <a:gd name="connsiteY0" fmla="*/ 0 h 3884023"/>
              <a:gd name="connsiteX1" fmla="*/ 1132114 w 5556068"/>
              <a:gd name="connsiteY1" fmla="*/ 478971 h 3884023"/>
              <a:gd name="connsiteX2" fmla="*/ 1889760 w 5556068"/>
              <a:gd name="connsiteY2" fmla="*/ 923108 h 3884023"/>
              <a:gd name="connsiteX3" fmla="*/ 2560320 w 5556068"/>
              <a:gd name="connsiteY3" fmla="*/ 1445623 h 3884023"/>
              <a:gd name="connsiteX4" fmla="*/ 3535680 w 5556068"/>
              <a:gd name="connsiteY4" fmla="*/ 2107474 h 3884023"/>
              <a:gd name="connsiteX5" fmla="*/ 4432663 w 5556068"/>
              <a:gd name="connsiteY5" fmla="*/ 2743200 h 3884023"/>
              <a:gd name="connsiteX6" fmla="*/ 5016137 w 5556068"/>
              <a:gd name="connsiteY6" fmla="*/ 3317965 h 3884023"/>
              <a:gd name="connsiteX7" fmla="*/ 5556068 w 5556068"/>
              <a:gd name="connsiteY7" fmla="*/ 3884023 h 3884023"/>
              <a:gd name="connsiteX0" fmla="*/ 0 w 5390750"/>
              <a:gd name="connsiteY0" fmla="*/ 0 h 3663598"/>
              <a:gd name="connsiteX1" fmla="*/ 1132114 w 5390750"/>
              <a:gd name="connsiteY1" fmla="*/ 478971 h 3663598"/>
              <a:gd name="connsiteX2" fmla="*/ 1889760 w 5390750"/>
              <a:gd name="connsiteY2" fmla="*/ 923108 h 3663598"/>
              <a:gd name="connsiteX3" fmla="*/ 2560320 w 5390750"/>
              <a:gd name="connsiteY3" fmla="*/ 1445623 h 3663598"/>
              <a:gd name="connsiteX4" fmla="*/ 3535680 w 5390750"/>
              <a:gd name="connsiteY4" fmla="*/ 2107474 h 3663598"/>
              <a:gd name="connsiteX5" fmla="*/ 4432663 w 5390750"/>
              <a:gd name="connsiteY5" fmla="*/ 2743200 h 3663598"/>
              <a:gd name="connsiteX6" fmla="*/ 5016137 w 5390750"/>
              <a:gd name="connsiteY6" fmla="*/ 3317965 h 3663598"/>
              <a:gd name="connsiteX7" fmla="*/ 5390750 w 5390750"/>
              <a:gd name="connsiteY7" fmla="*/ 3663598 h 3663598"/>
              <a:gd name="connsiteX0" fmla="*/ 0 w 5461601"/>
              <a:gd name="connsiteY0" fmla="*/ 0 h 3742321"/>
              <a:gd name="connsiteX1" fmla="*/ 1202965 w 5461601"/>
              <a:gd name="connsiteY1" fmla="*/ 557694 h 3742321"/>
              <a:gd name="connsiteX2" fmla="*/ 1960611 w 5461601"/>
              <a:gd name="connsiteY2" fmla="*/ 1001831 h 3742321"/>
              <a:gd name="connsiteX3" fmla="*/ 2631171 w 5461601"/>
              <a:gd name="connsiteY3" fmla="*/ 1524346 h 3742321"/>
              <a:gd name="connsiteX4" fmla="*/ 3606531 w 5461601"/>
              <a:gd name="connsiteY4" fmla="*/ 2186197 h 3742321"/>
              <a:gd name="connsiteX5" fmla="*/ 4503514 w 5461601"/>
              <a:gd name="connsiteY5" fmla="*/ 2821923 h 3742321"/>
              <a:gd name="connsiteX6" fmla="*/ 5086988 w 5461601"/>
              <a:gd name="connsiteY6" fmla="*/ 3396688 h 3742321"/>
              <a:gd name="connsiteX7" fmla="*/ 5461601 w 5461601"/>
              <a:gd name="connsiteY7" fmla="*/ 3742321 h 374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1601" h="3742321">
                <a:moveTo>
                  <a:pt x="0" y="0"/>
                </a:moveTo>
                <a:lnTo>
                  <a:pt x="1202965" y="557694"/>
                </a:lnTo>
                <a:lnTo>
                  <a:pt x="1960611" y="1001831"/>
                </a:lnTo>
                <a:lnTo>
                  <a:pt x="2631171" y="1524346"/>
                </a:lnTo>
                <a:lnTo>
                  <a:pt x="3606531" y="2186197"/>
                </a:lnTo>
                <a:lnTo>
                  <a:pt x="4503514" y="2821923"/>
                </a:lnTo>
                <a:lnTo>
                  <a:pt x="5086988" y="3396688"/>
                </a:lnTo>
                <a:cubicBezTo>
                  <a:pt x="5266965" y="3585374"/>
                  <a:pt x="5281624" y="3553635"/>
                  <a:pt x="5461601" y="3742321"/>
                </a:cubicBez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6" name="図 45"/>
          <p:cNvPicPr>
            <a:picLocks noChangeAspect="1"/>
          </p:cNvPicPr>
          <p:nvPr/>
        </p:nvPicPr>
        <p:blipFill>
          <a:blip r:embed="rId4"/>
          <a:stretch>
            <a:fillRect/>
          </a:stretch>
        </p:blipFill>
        <p:spPr>
          <a:xfrm>
            <a:off x="1841354" y="3503906"/>
            <a:ext cx="281910" cy="269170"/>
          </a:xfrm>
          <a:prstGeom prst="rect">
            <a:avLst/>
          </a:prstGeom>
        </p:spPr>
      </p:pic>
      <p:pic>
        <p:nvPicPr>
          <p:cNvPr id="47" name="図 46"/>
          <p:cNvPicPr>
            <a:picLocks noChangeAspect="1"/>
          </p:cNvPicPr>
          <p:nvPr/>
        </p:nvPicPr>
        <p:blipFill>
          <a:blip r:embed="rId5"/>
          <a:stretch>
            <a:fillRect/>
          </a:stretch>
        </p:blipFill>
        <p:spPr>
          <a:xfrm>
            <a:off x="2253640" y="4638950"/>
            <a:ext cx="281910" cy="269170"/>
          </a:xfrm>
          <a:prstGeom prst="rect">
            <a:avLst/>
          </a:prstGeom>
        </p:spPr>
      </p:pic>
      <p:pic>
        <p:nvPicPr>
          <p:cNvPr id="48" name="図 47"/>
          <p:cNvPicPr>
            <a:picLocks noChangeAspect="1"/>
          </p:cNvPicPr>
          <p:nvPr/>
        </p:nvPicPr>
        <p:blipFill>
          <a:blip r:embed="rId5"/>
          <a:stretch>
            <a:fillRect/>
          </a:stretch>
        </p:blipFill>
        <p:spPr>
          <a:xfrm>
            <a:off x="4616415" y="4430738"/>
            <a:ext cx="281910" cy="269170"/>
          </a:xfrm>
          <a:prstGeom prst="rect">
            <a:avLst/>
          </a:prstGeom>
        </p:spPr>
      </p:pic>
      <p:sp>
        <p:nvSpPr>
          <p:cNvPr id="49" name="フリーフォーム 48"/>
          <p:cNvSpPr/>
          <p:nvPr/>
        </p:nvSpPr>
        <p:spPr>
          <a:xfrm>
            <a:off x="4609680" y="3533909"/>
            <a:ext cx="18733" cy="2201027"/>
          </a:xfrm>
          <a:custGeom>
            <a:avLst/>
            <a:gdLst>
              <a:gd name="connsiteX0" fmla="*/ 0 w 17418"/>
              <a:gd name="connsiteY0" fmla="*/ 0 h 2046515"/>
              <a:gd name="connsiteX1" fmla="*/ 17418 w 17418"/>
              <a:gd name="connsiteY1" fmla="*/ 2046515 h 2046515"/>
            </a:gdLst>
            <a:ahLst/>
            <a:cxnLst>
              <a:cxn ang="0">
                <a:pos x="connsiteX0" y="connsiteY0"/>
              </a:cxn>
              <a:cxn ang="0">
                <a:pos x="connsiteX1" y="connsiteY1"/>
              </a:cxn>
            </a:cxnLst>
            <a:rect l="l" t="t" r="r" b="b"/>
            <a:pathLst>
              <a:path w="17418" h="2046515">
                <a:moveTo>
                  <a:pt x="0" y="0"/>
                </a:moveTo>
                <a:lnTo>
                  <a:pt x="17418" y="2046515"/>
                </a:lnTo>
              </a:path>
            </a:pathLst>
          </a:custGeom>
          <a:noFill/>
          <a:ln w="57150">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リーフォーム 49"/>
          <p:cNvSpPr/>
          <p:nvPr/>
        </p:nvSpPr>
        <p:spPr>
          <a:xfrm>
            <a:off x="2773931" y="4433051"/>
            <a:ext cx="927241" cy="9367"/>
          </a:xfrm>
          <a:custGeom>
            <a:avLst/>
            <a:gdLst>
              <a:gd name="connsiteX0" fmla="*/ 0 w 862149"/>
              <a:gd name="connsiteY0" fmla="*/ 0 h 8709"/>
              <a:gd name="connsiteX1" fmla="*/ 862149 w 862149"/>
              <a:gd name="connsiteY1" fmla="*/ 8709 h 8709"/>
            </a:gdLst>
            <a:ahLst/>
            <a:cxnLst>
              <a:cxn ang="0">
                <a:pos x="connsiteX0" y="connsiteY0"/>
              </a:cxn>
              <a:cxn ang="0">
                <a:pos x="connsiteX1" y="connsiteY1"/>
              </a:cxn>
            </a:cxnLst>
            <a:rect l="l" t="t" r="r" b="b"/>
            <a:pathLst>
              <a:path w="862149" h="8709">
                <a:moveTo>
                  <a:pt x="0" y="0"/>
                </a:moveTo>
                <a:lnTo>
                  <a:pt x="862149" y="8709"/>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1" name="図 50"/>
          <p:cNvPicPr>
            <a:picLocks noChangeAspect="1"/>
          </p:cNvPicPr>
          <p:nvPr/>
        </p:nvPicPr>
        <p:blipFill>
          <a:blip r:embed="rId6"/>
          <a:stretch>
            <a:fillRect/>
          </a:stretch>
        </p:blipFill>
        <p:spPr>
          <a:xfrm>
            <a:off x="2806665" y="2250363"/>
            <a:ext cx="339991" cy="269170"/>
          </a:xfrm>
          <a:prstGeom prst="rect">
            <a:avLst/>
          </a:prstGeom>
        </p:spPr>
      </p:pic>
      <p:sp>
        <p:nvSpPr>
          <p:cNvPr id="5" name="正方形/長方形 4"/>
          <p:cNvSpPr/>
          <p:nvPr/>
        </p:nvSpPr>
        <p:spPr>
          <a:xfrm>
            <a:off x="126366"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2</a:t>
            </a:fld>
            <a:endParaRPr kumimoji="1" lang="ja-JP" altLang="en-US"/>
          </a:p>
        </p:txBody>
      </p:sp>
      <p:sp>
        <p:nvSpPr>
          <p:cNvPr id="3" name="タイトル 2"/>
          <p:cNvSpPr>
            <a:spLocks noGrp="1"/>
          </p:cNvSpPr>
          <p:nvPr>
            <p:ph type="title"/>
          </p:nvPr>
        </p:nvSpPr>
        <p:spPr/>
        <p:txBody>
          <a:bodyPr/>
          <a:lstStyle/>
          <a:p>
            <a:r>
              <a:rPr lang="ja-JP" altLang="en-US" dirty="0"/>
              <a:t>交通課題の抽出</a:t>
            </a:r>
          </a:p>
        </p:txBody>
      </p:sp>
      <p:sp>
        <p:nvSpPr>
          <p:cNvPr id="4" name="テキスト ボックス 3"/>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zh-TW"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事故発生状況</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テキスト ボックス 54"/>
          <p:cNvSpPr txBox="1"/>
          <p:nvPr/>
        </p:nvSpPr>
        <p:spPr>
          <a:xfrm>
            <a:off x="4530288" y="3003707"/>
            <a:ext cx="1629714" cy="34970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lIns="36000" tIns="36000" rIns="36000" bIns="36000" rtlCol="0">
            <a:spAutoFit/>
          </a:bodyPr>
          <a:lstStyle/>
          <a:p>
            <a:pPr algn="just"/>
            <a:r>
              <a:rPr lang="ja-JP" altLang="en-US" sz="900" dirty="0" smtClean="0">
                <a:solidFill>
                  <a:srgbClr val="FF0000"/>
                </a:solidFill>
                <a:latin typeface="+mn-ea"/>
              </a:rPr>
              <a:t>病院付近の交差点等事故発生箇所が点在。</a:t>
            </a:r>
            <a:endParaRPr lang="ja-JP" altLang="en-US" sz="900" dirty="0">
              <a:solidFill>
                <a:srgbClr val="FF0000"/>
              </a:solidFill>
              <a:latin typeface="+mn-ea"/>
            </a:endParaRPr>
          </a:p>
        </p:txBody>
      </p:sp>
      <p:sp>
        <p:nvSpPr>
          <p:cNvPr id="54" name="正方形/長方形 53"/>
          <p:cNvSpPr/>
          <p:nvPr/>
        </p:nvSpPr>
        <p:spPr>
          <a:xfrm>
            <a:off x="3451248" y="3468507"/>
            <a:ext cx="161583" cy="448841"/>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vert="eaVert" wrap="none" lIns="0" tIns="0" rIns="0" bIns="0" rtlCol="0" anchor="ctr">
            <a:spAutoFit/>
          </a:bodyPr>
          <a:lstStyle/>
          <a:p>
            <a:pPr algn="ctr">
              <a:lnSpc>
                <a:spcPct val="150000"/>
              </a:lnSpc>
            </a:pPr>
            <a:r>
              <a:rPr lang="ja-JP" altLang="en-US" sz="700" dirty="0" smtClean="0">
                <a:solidFill>
                  <a:schemeClr val="tx1"/>
                </a:solidFill>
                <a:effectLst>
                  <a:glow rad="63500">
                    <a:schemeClr val="bg1"/>
                  </a:glow>
                </a:effectLst>
                <a:latin typeface="メイリオ" panose="020B0604030504040204" pitchFamily="50" charset="-128"/>
                <a:ea typeface="メイリオ" panose="020B0604030504040204" pitchFamily="50" charset="-128"/>
                <a:cs typeface="メイリオ" panose="020B0604030504040204" pitchFamily="50" charset="-128"/>
              </a:rPr>
              <a:t>一宮西病院</a:t>
            </a:r>
            <a:endParaRPr lang="ja-JP" altLang="en-US" sz="700" dirty="0">
              <a:solidFill>
                <a:schemeClr val="tx1"/>
              </a:solidFill>
              <a:effectLst>
                <a:glow rad="635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1" name="図 7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75424" y="1144800"/>
            <a:ext cx="272917" cy="412749"/>
          </a:xfrm>
          <a:prstGeom prst="rect">
            <a:avLst/>
          </a:prstGeom>
        </p:spPr>
      </p:pic>
      <p:sp>
        <p:nvSpPr>
          <p:cNvPr id="36" name="テキスト ボックス 35"/>
          <p:cNvSpPr txBox="1"/>
          <p:nvPr/>
        </p:nvSpPr>
        <p:spPr>
          <a:xfrm>
            <a:off x="259492" y="983317"/>
            <a:ext cx="8689277" cy="5608269"/>
          </a:xfrm>
          <a:prstGeom prst="rect">
            <a:avLst/>
          </a:prstGeom>
          <a:solidFill>
            <a:schemeClr val="bg1">
              <a:lumMod val="75000"/>
              <a:alpha val="40000"/>
            </a:schemeClr>
          </a:solidFill>
          <a:ln>
            <a:noFill/>
          </a:ln>
        </p:spPr>
        <p:txBody>
          <a:bodyPr wrap="square" rtlCol="0" anchor="ctr" anchorCtr="0">
            <a:noAutofit/>
          </a:bodyPr>
          <a:lstStyle/>
          <a:p>
            <a:r>
              <a:rPr lang="ja-JP" altLang="en-US" b="1" dirty="0" smtClean="0">
                <a:effectLst>
                  <a:glow rad="127000">
                    <a:schemeClr val="bg1"/>
                  </a:glow>
                </a:effectLst>
              </a:rPr>
              <a:t>事故発生状況を掲載</a:t>
            </a:r>
            <a:endParaRPr kumimoji="1" lang="ja-JP" altLang="en-US" b="1" dirty="0">
              <a:effectLst>
                <a:glow rad="127000">
                  <a:schemeClr val="bg1"/>
                </a:glow>
              </a:effectLst>
            </a:endParaRPr>
          </a:p>
        </p:txBody>
      </p:sp>
      <p:sp>
        <p:nvSpPr>
          <p:cNvPr id="37" name="正方形/長方形 3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54979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26366"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3</a:t>
            </a:fld>
            <a:endParaRPr kumimoji="1" lang="ja-JP" altLang="en-US"/>
          </a:p>
        </p:txBody>
      </p:sp>
      <p:sp>
        <p:nvSpPr>
          <p:cNvPr id="3" name="タイトル 2"/>
          <p:cNvSpPr>
            <a:spLocks noGrp="1"/>
          </p:cNvSpPr>
          <p:nvPr>
            <p:ph type="title"/>
          </p:nvPr>
        </p:nvSpPr>
        <p:spPr/>
        <p:txBody>
          <a:bodyPr/>
          <a:lstStyle/>
          <a:p>
            <a:r>
              <a:rPr lang="ja-JP" altLang="en-US" dirty="0"/>
              <a:t>交通課題の抽出</a:t>
            </a:r>
          </a:p>
        </p:txBody>
      </p:sp>
      <p:sp>
        <p:nvSpPr>
          <p:cNvPr id="4" name="テキスト ボックス 3"/>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en-US" altLang="ja-JP"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ETC2.0</a:t>
            </a:r>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プローブデータ</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正方形/長方形 3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16"/>
          <p:cNvSpPr txBox="1">
            <a:spLocks noChangeArrowheads="1"/>
          </p:cNvSpPr>
          <p:nvPr/>
        </p:nvSpPr>
        <p:spPr bwMode="auto">
          <a:xfrm>
            <a:off x="133526" y="1377289"/>
            <a:ext cx="3015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400" dirty="0" smtClean="0"/>
              <a:t>参考：</a:t>
            </a:r>
            <a:r>
              <a:rPr lang="en-US" altLang="ja-JP" sz="1400" dirty="0" smtClean="0"/>
              <a:t>ETC2.0</a:t>
            </a:r>
            <a:r>
              <a:rPr lang="ja-JP" altLang="en-US" sz="1400" dirty="0" smtClean="0"/>
              <a:t>プローブデータとは？</a:t>
            </a:r>
            <a:endParaRPr lang="en-US" altLang="ja-JP" sz="1400" dirty="0" smtClean="0"/>
          </a:p>
        </p:txBody>
      </p:sp>
      <p:sp>
        <p:nvSpPr>
          <p:cNvPr id="52" name="正方形/長方形 51"/>
          <p:cNvSpPr/>
          <p:nvPr/>
        </p:nvSpPr>
        <p:spPr bwMode="auto">
          <a:xfrm>
            <a:off x="208917" y="3736746"/>
            <a:ext cx="1878722" cy="1359227"/>
          </a:xfrm>
          <a:prstGeom prst="rect">
            <a:avLst/>
          </a:prstGeom>
          <a:solidFill>
            <a:schemeClr val="bg1"/>
          </a:solidFill>
          <a:ln w="9525" cap="flat" cmpd="sng" algn="ctr">
            <a:solidFill>
              <a:schemeClr val="tx1">
                <a:lumMod val="85000"/>
                <a:lumOff val="15000"/>
              </a:schemeClr>
            </a:solidFill>
            <a:prstDash val="solid"/>
            <a:round/>
            <a:headEnd type="none" w="med" len="med"/>
            <a:tailEnd type="none" w="med" len="med"/>
          </a:ln>
          <a:effectLst/>
        </p:spPr>
        <p:txBody>
          <a:bodyPr wrap="square" anchor="ctr">
            <a:noAutofit/>
          </a:bodyPr>
          <a:lstStyle/>
          <a:p>
            <a:pPr algn="l">
              <a:defRPr/>
            </a:pPr>
            <a:endParaRPr lang="en-US" altLang="ja-JP" sz="646" dirty="0">
              <a:latin typeface="+mn-ea"/>
            </a:endParaRPr>
          </a:p>
          <a:p>
            <a:pPr algn="l">
              <a:defRPr/>
            </a:pPr>
            <a:endParaRPr lang="en-US" altLang="ja-JP" sz="646" dirty="0">
              <a:latin typeface="+mn-ea"/>
            </a:endParaRPr>
          </a:p>
          <a:p>
            <a:pPr algn="l">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ja-JP" altLang="en-US" sz="646" baseline="30000" dirty="0">
              <a:latin typeface="+mn-ea"/>
            </a:endParaRPr>
          </a:p>
        </p:txBody>
      </p:sp>
      <p:sp>
        <p:nvSpPr>
          <p:cNvPr id="53" name="正方形/長方形 52"/>
          <p:cNvSpPr/>
          <p:nvPr/>
        </p:nvSpPr>
        <p:spPr bwMode="auto">
          <a:xfrm>
            <a:off x="341856" y="3783638"/>
            <a:ext cx="1578925" cy="1239157"/>
          </a:xfrm>
          <a:prstGeom prst="rect">
            <a:avLst/>
          </a:prstGeom>
          <a:solidFill>
            <a:schemeClr val="bg1"/>
          </a:solidFill>
          <a:ln w="9525" cap="flat" cmpd="sng" algn="ctr">
            <a:solidFill>
              <a:schemeClr val="tx1">
                <a:lumMod val="65000"/>
                <a:lumOff val="35000"/>
              </a:schemeClr>
            </a:solidFill>
            <a:prstDash val="solid"/>
            <a:round/>
            <a:headEnd type="none" w="med" len="med"/>
            <a:tailEnd type="none" w="med" len="med"/>
          </a:ln>
          <a:effectLst/>
        </p:spPr>
        <p:txBody>
          <a:bodyPr wrap="square" anchor="ctr">
            <a:noAutofit/>
          </a:bodyPr>
          <a:lstStyle/>
          <a:p>
            <a:pPr algn="l">
              <a:defRPr/>
            </a:pPr>
            <a:endParaRPr lang="en-US" altLang="ja-JP" sz="646" dirty="0">
              <a:latin typeface="+mn-ea"/>
            </a:endParaRPr>
          </a:p>
          <a:p>
            <a:pPr algn="l">
              <a:defRPr/>
            </a:pPr>
            <a:endParaRPr lang="en-US" altLang="ja-JP" sz="646" dirty="0">
              <a:latin typeface="+mn-ea"/>
            </a:endParaRPr>
          </a:p>
          <a:p>
            <a:pPr algn="l">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endParaRPr lang="en-US" altLang="ja-JP" sz="646" dirty="0">
              <a:latin typeface="+mn-ea"/>
            </a:endParaRPr>
          </a:p>
          <a:p>
            <a:pPr>
              <a:defRPr/>
            </a:pPr>
            <a:r>
              <a:rPr lang="en-US" altLang="ja-JP" sz="646" dirty="0">
                <a:latin typeface="+mn-ea"/>
              </a:rPr>
              <a:t>GPS</a:t>
            </a:r>
            <a:r>
              <a:rPr lang="ja-JP" altLang="en-US" sz="646" dirty="0">
                <a:latin typeface="+mn-ea"/>
              </a:rPr>
              <a:t>付発話型</a:t>
            </a:r>
            <a:r>
              <a:rPr lang="en-US" altLang="ja-JP" sz="646" baseline="30000" dirty="0">
                <a:latin typeface="+mn-ea"/>
              </a:rPr>
              <a:t>※</a:t>
            </a:r>
            <a:endParaRPr lang="ja-JP" altLang="en-US" sz="646" baseline="30000" dirty="0">
              <a:latin typeface="+mn-ea"/>
            </a:endParaRPr>
          </a:p>
        </p:txBody>
      </p:sp>
      <p:sp>
        <p:nvSpPr>
          <p:cNvPr id="56" name="四角形吹き出し 28"/>
          <p:cNvSpPr>
            <a:spLocks noChangeArrowheads="1"/>
          </p:cNvSpPr>
          <p:nvPr/>
        </p:nvSpPr>
        <p:spPr bwMode="auto">
          <a:xfrm>
            <a:off x="304955" y="1856669"/>
            <a:ext cx="3321305" cy="1572300"/>
          </a:xfrm>
          <a:prstGeom prst="wedgeRectCallout">
            <a:avLst>
              <a:gd name="adj1" fmla="val 35910"/>
              <a:gd name="adj2" fmla="val 129724"/>
            </a:avLst>
          </a:prstGeom>
          <a:solidFill>
            <a:srgbClr val="FFFFFF"/>
          </a:solidFill>
          <a:ln w="9525" algn="ctr">
            <a:solidFill>
              <a:srgbClr val="000000"/>
            </a:solidFill>
            <a:round/>
            <a:headEnd/>
            <a:tailEnd/>
          </a:ln>
        </p:spPr>
        <p:txBody>
          <a:bodyPr anchor="b"/>
          <a:lstStyle/>
          <a:p>
            <a:pPr algn="ctr">
              <a:defRPr/>
            </a:pPr>
            <a:endParaRPr kumimoji="0" lang="ja-JP" altLang="en-US" sz="1662" kern="0" dirty="0">
              <a:solidFill>
                <a:sysClr val="windowText" lastClr="000000"/>
              </a:solidFill>
              <a:latin typeface="Times New Roman" pitchFamily="18" charset="0"/>
            </a:endParaRPr>
          </a:p>
        </p:txBody>
      </p:sp>
      <p:pic>
        <p:nvPicPr>
          <p:cNvPr id="57" name="図 63" descr="C:\Documents and Settings\hideaki.kanou\Local Settings\Temporary Internet Files\Content.IE5\0HY3W9A3\MC90042896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77587" y="4675366"/>
            <a:ext cx="828926" cy="115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Text Box 21"/>
          <p:cNvSpPr txBox="1">
            <a:spLocks noChangeArrowheads="1"/>
          </p:cNvSpPr>
          <p:nvPr/>
        </p:nvSpPr>
        <p:spPr bwMode="auto">
          <a:xfrm>
            <a:off x="7122100" y="5866739"/>
            <a:ext cx="16359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2500">
                <a:solidFill>
                  <a:schemeClr val="tx1"/>
                </a:solidFill>
                <a:latin typeface="HGPｺﾞｼｯｸE" panose="020B0900000000000000" pitchFamily="50" charset="-128"/>
                <a:ea typeface="HGPｺﾞｼｯｸE" panose="020B0900000000000000" pitchFamily="50" charset="-128"/>
              </a:defRPr>
            </a:lvl1pPr>
            <a:lvl2pPr marL="742950" indent="-285750">
              <a:spcBef>
                <a:spcPct val="20000"/>
              </a:spcBef>
              <a:buChar char="–"/>
              <a:defRPr kumimoji="1" sz="2000">
                <a:solidFill>
                  <a:schemeClr val="tx1"/>
                </a:solidFill>
                <a:latin typeface="HGPｺﾞｼｯｸE" panose="020B0900000000000000" pitchFamily="50" charset="-128"/>
                <a:ea typeface="HGPｺﾞｼｯｸE" panose="020B0900000000000000" pitchFamily="50" charset="-128"/>
              </a:defRPr>
            </a:lvl2pPr>
            <a:lvl3pPr marL="1143000" indent="-228600">
              <a:spcBef>
                <a:spcPct val="20000"/>
              </a:spcBef>
              <a:buChar char="•"/>
              <a:defRPr kumimoji="1" sz="1900">
                <a:solidFill>
                  <a:schemeClr val="tx1"/>
                </a:solidFill>
                <a:latin typeface="HGPｺﾞｼｯｸE" panose="020B0900000000000000" pitchFamily="50" charset="-128"/>
                <a:ea typeface="HGPｺﾞｼｯｸE" panose="020B0900000000000000" pitchFamily="50" charset="-128"/>
              </a:defRPr>
            </a:lvl3pPr>
            <a:lvl4pPr marL="1600200" indent="-228600">
              <a:spcBef>
                <a:spcPct val="20000"/>
              </a:spcBef>
              <a:buChar char="–"/>
              <a:defRPr kumimoji="1" sz="1700">
                <a:solidFill>
                  <a:schemeClr val="tx1"/>
                </a:solidFill>
                <a:latin typeface="HGPｺﾞｼｯｸE" panose="020B0900000000000000" pitchFamily="50" charset="-128"/>
                <a:ea typeface="HGPｺﾞｼｯｸE" panose="020B0900000000000000" pitchFamily="50" charset="-128"/>
              </a:defRPr>
            </a:lvl4pPr>
            <a:lvl5pPr marL="2057400" indent="-228600">
              <a:spcBef>
                <a:spcPct val="20000"/>
              </a:spcBef>
              <a:buChar char="»"/>
              <a:defRPr kumimoji="1" sz="1700">
                <a:solidFill>
                  <a:schemeClr val="tx1"/>
                </a:solidFill>
                <a:latin typeface="HGPｺﾞｼｯｸE" panose="020B0900000000000000" pitchFamily="50" charset="-128"/>
                <a:ea typeface="HGPｺﾞｼｯｸE" panose="020B0900000000000000" pitchFamily="50" charset="-128"/>
              </a:defRPr>
            </a:lvl5pPr>
            <a:lvl6pPr marL="25146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6pPr>
            <a:lvl7pPr marL="29718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7pPr>
            <a:lvl8pPr marL="34290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8pPr>
            <a:lvl9pPr marL="38862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9pPr>
          </a:lstStyle>
          <a:p>
            <a:pPr eaLnBrk="1" hangingPunct="1">
              <a:spcBef>
                <a:spcPct val="50000"/>
              </a:spcBef>
              <a:buFontTx/>
              <a:buNone/>
            </a:pPr>
            <a:r>
              <a:rPr lang="ja-JP" altLang="en-US" sz="1200" dirty="0" smtClean="0">
                <a:latin typeface="+mn-ea"/>
                <a:ea typeface="+mn-ea"/>
              </a:rPr>
              <a:t>平成</a:t>
            </a:r>
            <a:r>
              <a:rPr lang="en-US" altLang="ja-JP" sz="1200" dirty="0" smtClean="0">
                <a:latin typeface="+mn-ea"/>
                <a:ea typeface="+mn-ea"/>
              </a:rPr>
              <a:t>27</a:t>
            </a:r>
            <a:r>
              <a:rPr lang="ja-JP" altLang="en-US" sz="1200" dirty="0" smtClean="0">
                <a:latin typeface="+mn-ea"/>
                <a:ea typeface="+mn-ea"/>
              </a:rPr>
              <a:t>年度以降のデータを管理・蓄積</a:t>
            </a:r>
            <a:endParaRPr lang="ja-JP" altLang="en-US" sz="1200" dirty="0">
              <a:latin typeface="+mn-ea"/>
              <a:ea typeface="+mn-ea"/>
            </a:endParaRPr>
          </a:p>
        </p:txBody>
      </p:sp>
      <p:sp>
        <p:nvSpPr>
          <p:cNvPr id="73" name="AutoShape 23"/>
          <p:cNvSpPr>
            <a:spLocks noChangeArrowheads="1"/>
          </p:cNvSpPr>
          <p:nvPr/>
        </p:nvSpPr>
        <p:spPr bwMode="auto">
          <a:xfrm>
            <a:off x="6404062" y="4789435"/>
            <a:ext cx="665285" cy="1195754"/>
          </a:xfrm>
          <a:prstGeom prst="rightArrow">
            <a:avLst>
              <a:gd name="adj1" fmla="val 53209"/>
              <a:gd name="adj2" fmla="val 53394"/>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2500">
                <a:solidFill>
                  <a:schemeClr val="tx1"/>
                </a:solidFill>
                <a:latin typeface="HGPｺﾞｼｯｸE" panose="020B0900000000000000" pitchFamily="50" charset="-128"/>
                <a:ea typeface="HGPｺﾞｼｯｸE" panose="020B0900000000000000" pitchFamily="50" charset="-128"/>
              </a:defRPr>
            </a:lvl1pPr>
            <a:lvl2pPr marL="742950" indent="-285750">
              <a:spcBef>
                <a:spcPct val="20000"/>
              </a:spcBef>
              <a:buChar char="–"/>
              <a:defRPr kumimoji="1" sz="2000">
                <a:solidFill>
                  <a:schemeClr val="tx1"/>
                </a:solidFill>
                <a:latin typeface="HGPｺﾞｼｯｸE" panose="020B0900000000000000" pitchFamily="50" charset="-128"/>
                <a:ea typeface="HGPｺﾞｼｯｸE" panose="020B0900000000000000" pitchFamily="50" charset="-128"/>
              </a:defRPr>
            </a:lvl2pPr>
            <a:lvl3pPr marL="1143000" indent="-228600">
              <a:spcBef>
                <a:spcPct val="20000"/>
              </a:spcBef>
              <a:buChar char="•"/>
              <a:defRPr kumimoji="1" sz="1900">
                <a:solidFill>
                  <a:schemeClr val="tx1"/>
                </a:solidFill>
                <a:latin typeface="HGPｺﾞｼｯｸE" panose="020B0900000000000000" pitchFamily="50" charset="-128"/>
                <a:ea typeface="HGPｺﾞｼｯｸE" panose="020B0900000000000000" pitchFamily="50" charset="-128"/>
              </a:defRPr>
            </a:lvl3pPr>
            <a:lvl4pPr marL="1600200" indent="-228600">
              <a:spcBef>
                <a:spcPct val="20000"/>
              </a:spcBef>
              <a:buChar char="–"/>
              <a:defRPr kumimoji="1" sz="1700">
                <a:solidFill>
                  <a:schemeClr val="tx1"/>
                </a:solidFill>
                <a:latin typeface="HGPｺﾞｼｯｸE" panose="020B0900000000000000" pitchFamily="50" charset="-128"/>
                <a:ea typeface="HGPｺﾞｼｯｸE" panose="020B0900000000000000" pitchFamily="50" charset="-128"/>
              </a:defRPr>
            </a:lvl4pPr>
            <a:lvl5pPr marL="2057400" indent="-228600">
              <a:spcBef>
                <a:spcPct val="20000"/>
              </a:spcBef>
              <a:buChar char="»"/>
              <a:defRPr kumimoji="1" sz="1700">
                <a:solidFill>
                  <a:schemeClr val="tx1"/>
                </a:solidFill>
                <a:latin typeface="HGPｺﾞｼｯｸE" panose="020B0900000000000000" pitchFamily="50" charset="-128"/>
                <a:ea typeface="HGPｺﾞｼｯｸE" panose="020B0900000000000000" pitchFamily="50" charset="-128"/>
              </a:defRPr>
            </a:lvl5pPr>
            <a:lvl6pPr marL="25146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6pPr>
            <a:lvl7pPr marL="29718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7pPr>
            <a:lvl8pPr marL="34290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8pPr>
            <a:lvl9pPr marL="38862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9pPr>
          </a:lstStyle>
          <a:p>
            <a:pPr eaLnBrk="1" hangingPunct="1">
              <a:spcBef>
                <a:spcPct val="0"/>
              </a:spcBef>
              <a:buFontTx/>
              <a:buNone/>
            </a:pPr>
            <a:endParaRPr lang="ja-JP" altLang="en-US" sz="1939">
              <a:latin typeface="Arial" panose="020B0604020202020204" pitchFamily="34" charset="0"/>
              <a:ea typeface="ＭＳ Ｐゴシック" panose="020B0600070205080204" pitchFamily="50" charset="-128"/>
            </a:endParaRPr>
          </a:p>
        </p:txBody>
      </p:sp>
      <p:sp>
        <p:nvSpPr>
          <p:cNvPr id="74" name="Text Box 24"/>
          <p:cNvSpPr txBox="1">
            <a:spLocks noChangeArrowheads="1"/>
          </p:cNvSpPr>
          <p:nvPr/>
        </p:nvSpPr>
        <p:spPr bwMode="auto">
          <a:xfrm>
            <a:off x="6257523" y="5119139"/>
            <a:ext cx="86457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2500">
                <a:solidFill>
                  <a:schemeClr val="tx1"/>
                </a:solidFill>
                <a:latin typeface="HGPｺﾞｼｯｸE" panose="020B0900000000000000" pitchFamily="50" charset="-128"/>
                <a:ea typeface="HGPｺﾞｼｯｸE" panose="020B0900000000000000" pitchFamily="50" charset="-128"/>
              </a:defRPr>
            </a:lvl1pPr>
            <a:lvl2pPr marL="742950" indent="-285750">
              <a:spcBef>
                <a:spcPct val="20000"/>
              </a:spcBef>
              <a:buChar char="–"/>
              <a:defRPr kumimoji="1" sz="2000">
                <a:solidFill>
                  <a:schemeClr val="tx1"/>
                </a:solidFill>
                <a:latin typeface="HGPｺﾞｼｯｸE" panose="020B0900000000000000" pitchFamily="50" charset="-128"/>
                <a:ea typeface="HGPｺﾞｼｯｸE" panose="020B0900000000000000" pitchFamily="50" charset="-128"/>
              </a:defRPr>
            </a:lvl2pPr>
            <a:lvl3pPr marL="1143000" indent="-228600">
              <a:spcBef>
                <a:spcPct val="20000"/>
              </a:spcBef>
              <a:buChar char="•"/>
              <a:defRPr kumimoji="1" sz="1900">
                <a:solidFill>
                  <a:schemeClr val="tx1"/>
                </a:solidFill>
                <a:latin typeface="HGPｺﾞｼｯｸE" panose="020B0900000000000000" pitchFamily="50" charset="-128"/>
                <a:ea typeface="HGPｺﾞｼｯｸE" panose="020B0900000000000000" pitchFamily="50" charset="-128"/>
              </a:defRPr>
            </a:lvl3pPr>
            <a:lvl4pPr marL="1600200" indent="-228600">
              <a:spcBef>
                <a:spcPct val="20000"/>
              </a:spcBef>
              <a:buChar char="–"/>
              <a:defRPr kumimoji="1" sz="1700">
                <a:solidFill>
                  <a:schemeClr val="tx1"/>
                </a:solidFill>
                <a:latin typeface="HGPｺﾞｼｯｸE" panose="020B0900000000000000" pitchFamily="50" charset="-128"/>
                <a:ea typeface="HGPｺﾞｼｯｸE" panose="020B0900000000000000" pitchFamily="50" charset="-128"/>
              </a:defRPr>
            </a:lvl4pPr>
            <a:lvl5pPr marL="2057400" indent="-228600">
              <a:spcBef>
                <a:spcPct val="20000"/>
              </a:spcBef>
              <a:buChar char="»"/>
              <a:defRPr kumimoji="1" sz="1700">
                <a:solidFill>
                  <a:schemeClr val="tx1"/>
                </a:solidFill>
                <a:latin typeface="HGPｺﾞｼｯｸE" panose="020B0900000000000000" pitchFamily="50" charset="-128"/>
                <a:ea typeface="HGPｺﾞｼｯｸE" panose="020B0900000000000000" pitchFamily="50" charset="-128"/>
              </a:defRPr>
            </a:lvl5pPr>
            <a:lvl6pPr marL="25146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6pPr>
            <a:lvl7pPr marL="29718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7pPr>
            <a:lvl8pPr marL="34290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8pPr>
            <a:lvl9pPr marL="38862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9pPr>
          </a:lstStyle>
          <a:p>
            <a:pPr algn="ctr" eaLnBrk="1" hangingPunct="1">
              <a:lnSpc>
                <a:spcPct val="80000"/>
              </a:lnSpc>
              <a:spcBef>
                <a:spcPct val="50000"/>
              </a:spcBef>
              <a:buFontTx/>
              <a:buNone/>
            </a:pPr>
            <a:r>
              <a:rPr lang="en-US" altLang="ja-JP" sz="1200" dirty="0">
                <a:latin typeface="+mn-ea"/>
                <a:ea typeface="+mn-ea"/>
              </a:rPr>
              <a:t>ETC2.0</a:t>
            </a:r>
            <a:br>
              <a:rPr lang="en-US" altLang="ja-JP" sz="1200" dirty="0">
                <a:latin typeface="+mn-ea"/>
                <a:ea typeface="+mn-ea"/>
              </a:rPr>
            </a:br>
            <a:r>
              <a:rPr lang="ja-JP" altLang="en-US" sz="1200" dirty="0">
                <a:latin typeface="+mn-ea"/>
                <a:ea typeface="+mn-ea"/>
              </a:rPr>
              <a:t>プローブ</a:t>
            </a:r>
            <a:r>
              <a:rPr lang="en-US" altLang="ja-JP" sz="1200" dirty="0">
                <a:latin typeface="+mn-ea"/>
                <a:ea typeface="+mn-ea"/>
              </a:rPr>
              <a:t/>
            </a:r>
            <a:br>
              <a:rPr lang="en-US" altLang="ja-JP" sz="1200" dirty="0">
                <a:latin typeface="+mn-ea"/>
                <a:ea typeface="+mn-ea"/>
              </a:rPr>
            </a:br>
            <a:r>
              <a:rPr lang="ja-JP" altLang="en-US" sz="1200" dirty="0" smtClean="0">
                <a:latin typeface="+mn-ea"/>
                <a:ea typeface="+mn-ea"/>
              </a:rPr>
              <a:t>情報</a:t>
            </a:r>
            <a:endParaRPr lang="ja-JP" altLang="en-US" sz="1200" dirty="0">
              <a:latin typeface="+mn-ea"/>
              <a:ea typeface="+mn-ea"/>
            </a:endParaRPr>
          </a:p>
        </p:txBody>
      </p:sp>
      <p:sp>
        <p:nvSpPr>
          <p:cNvPr id="75" name="十字形 74"/>
          <p:cNvSpPr/>
          <p:nvPr/>
        </p:nvSpPr>
        <p:spPr>
          <a:xfrm>
            <a:off x="807138" y="3506040"/>
            <a:ext cx="199407" cy="199407"/>
          </a:xfrm>
          <a:prstGeom prst="plus">
            <a:avLst>
              <a:gd name="adj" fmla="val 36198"/>
            </a:avLst>
          </a:prstGeom>
          <a:solidFill>
            <a:schemeClr val="bg1">
              <a:lumMod val="75000"/>
            </a:schemeClr>
          </a:solid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pic>
        <p:nvPicPr>
          <p:cNvPr id="76" name="図 113"/>
          <p:cNvPicPr>
            <a:picLocks noChangeAspect="1"/>
          </p:cNvPicPr>
          <p:nvPr/>
        </p:nvPicPr>
        <p:blipFill>
          <a:blip r:embed="rId4" cstate="print">
            <a:clrChange>
              <a:clrFrom>
                <a:srgbClr val="FFFFFF"/>
              </a:clrFrom>
              <a:clrTo>
                <a:srgbClr val="FFFFFF">
                  <a:alpha val="0"/>
                </a:srgbClr>
              </a:clrTo>
            </a:clrChange>
          </a:blip>
          <a:srcRect l="10573" t="3847" r="25990" b="19231"/>
          <a:stretch>
            <a:fillRect/>
          </a:stretch>
        </p:blipFill>
        <p:spPr bwMode="auto">
          <a:xfrm>
            <a:off x="892287" y="3779407"/>
            <a:ext cx="1114531" cy="1162234"/>
          </a:xfrm>
          <a:prstGeom prst="rect">
            <a:avLst/>
          </a:prstGeom>
          <a:noFill/>
          <a:ln w="9525">
            <a:noFill/>
            <a:miter lim="800000"/>
            <a:headEnd/>
            <a:tailEnd/>
          </a:ln>
        </p:spPr>
      </p:pic>
      <p:pic>
        <p:nvPicPr>
          <p:cNvPr id="77" name="Picture 2"/>
          <p:cNvPicPr>
            <a:picLocks noChangeAspect="1" noChangeArrowheads="1"/>
          </p:cNvPicPr>
          <p:nvPr/>
        </p:nvPicPr>
        <p:blipFill>
          <a:blip r:embed="rId5" cstate="print"/>
          <a:srcRect/>
          <a:stretch>
            <a:fillRect/>
          </a:stretch>
        </p:blipFill>
        <p:spPr bwMode="auto">
          <a:xfrm>
            <a:off x="1823730" y="3908349"/>
            <a:ext cx="4421633" cy="1709900"/>
          </a:xfrm>
          <a:prstGeom prst="rect">
            <a:avLst/>
          </a:prstGeom>
          <a:noFill/>
          <a:ln w="9525">
            <a:noFill/>
            <a:miter lim="800000"/>
            <a:headEnd/>
            <a:tailEnd/>
          </a:ln>
          <a:effectLst/>
        </p:spPr>
      </p:pic>
      <p:pic>
        <p:nvPicPr>
          <p:cNvPr id="78" name="Picture 7"/>
          <p:cNvPicPr>
            <a:picLocks noChangeAspect="1" noChangeArrowheads="1"/>
          </p:cNvPicPr>
          <p:nvPr/>
        </p:nvPicPr>
        <p:blipFill>
          <a:blip r:embed="rId6" cstate="print"/>
          <a:srcRect/>
          <a:stretch>
            <a:fillRect/>
          </a:stretch>
        </p:blipFill>
        <p:spPr bwMode="auto">
          <a:xfrm>
            <a:off x="350632" y="1929456"/>
            <a:ext cx="3140297" cy="1400403"/>
          </a:xfrm>
          <a:prstGeom prst="rect">
            <a:avLst/>
          </a:prstGeom>
          <a:noFill/>
          <a:ln w="9525">
            <a:noFill/>
            <a:miter lim="800000"/>
            <a:headEnd/>
            <a:tailEnd/>
          </a:ln>
          <a:effectLst/>
        </p:spPr>
      </p:pic>
      <p:pic>
        <p:nvPicPr>
          <p:cNvPr id="79" name="Picture 8"/>
          <p:cNvPicPr>
            <a:picLocks noChangeAspect="1" noChangeArrowheads="1"/>
          </p:cNvPicPr>
          <p:nvPr/>
        </p:nvPicPr>
        <p:blipFill>
          <a:blip r:embed="rId7" cstate="print"/>
          <a:srcRect/>
          <a:stretch>
            <a:fillRect/>
          </a:stretch>
        </p:blipFill>
        <p:spPr bwMode="auto">
          <a:xfrm>
            <a:off x="5076671" y="2582410"/>
            <a:ext cx="1780828" cy="1393396"/>
          </a:xfrm>
          <a:prstGeom prst="rect">
            <a:avLst/>
          </a:prstGeom>
          <a:noFill/>
          <a:ln w="9525">
            <a:noFill/>
            <a:miter lim="800000"/>
            <a:headEnd/>
            <a:tailEnd/>
          </a:ln>
          <a:effectLst/>
        </p:spPr>
      </p:pic>
      <p:sp>
        <p:nvSpPr>
          <p:cNvPr id="80" name="正方形/長方形 79"/>
          <p:cNvSpPr/>
          <p:nvPr/>
        </p:nvSpPr>
        <p:spPr>
          <a:xfrm>
            <a:off x="6331400" y="3941842"/>
            <a:ext cx="2726563" cy="830997"/>
          </a:xfrm>
          <a:prstGeom prst="rect">
            <a:avLst/>
          </a:prstGeom>
        </p:spPr>
        <p:txBody>
          <a:bodyPr wrap="square">
            <a:spAutoFit/>
          </a:bodyPr>
          <a:lstStyle/>
          <a:p>
            <a:r>
              <a:rPr lang="en-US" altLang="ja-JP" sz="1200" dirty="0">
                <a:solidFill>
                  <a:srgbClr val="000000"/>
                </a:solidFill>
                <a:latin typeface="+mn-ea"/>
              </a:rPr>
              <a:t>※</a:t>
            </a:r>
            <a:r>
              <a:rPr lang="ja-JP" altLang="en-US" sz="1200" dirty="0">
                <a:solidFill>
                  <a:srgbClr val="000000"/>
                </a:solidFill>
                <a:latin typeface="+mn-ea"/>
              </a:rPr>
              <a:t>経路情報収集装置</a:t>
            </a:r>
            <a:r>
              <a:rPr lang="ja-JP" altLang="en-US" sz="1200" dirty="0" smtClean="0">
                <a:solidFill>
                  <a:srgbClr val="000000"/>
                </a:solidFill>
                <a:latin typeface="+mn-ea"/>
              </a:rPr>
              <a:t>：</a:t>
            </a:r>
            <a:endParaRPr lang="en-US" altLang="ja-JP" sz="1200" dirty="0" smtClean="0">
              <a:solidFill>
                <a:srgbClr val="000000"/>
              </a:solidFill>
              <a:latin typeface="+mn-ea"/>
            </a:endParaRPr>
          </a:p>
          <a:p>
            <a:r>
              <a:rPr lang="en-US" altLang="ja-JP" sz="1200" dirty="0" smtClean="0">
                <a:solidFill>
                  <a:srgbClr val="000000"/>
                </a:solidFill>
                <a:latin typeface="+mn-ea"/>
              </a:rPr>
              <a:t>ITS</a:t>
            </a:r>
            <a:r>
              <a:rPr lang="ja-JP" altLang="en-US" sz="1200" dirty="0">
                <a:solidFill>
                  <a:srgbClr val="000000"/>
                </a:solidFill>
                <a:latin typeface="+mn-ea"/>
              </a:rPr>
              <a:t>スポットの機能のうち情報提供機能がなく、経路情報の収集機能のみ有した路側機</a:t>
            </a:r>
            <a:endParaRPr lang="ja-JP" altLang="en-US" sz="1200" dirty="0">
              <a:latin typeface="+mn-ea"/>
            </a:endParaRPr>
          </a:p>
        </p:txBody>
      </p:sp>
      <p:sp>
        <p:nvSpPr>
          <p:cNvPr id="81" name="Text Box 25"/>
          <p:cNvSpPr txBox="1">
            <a:spLocks noChangeArrowheads="1"/>
          </p:cNvSpPr>
          <p:nvPr/>
        </p:nvSpPr>
        <p:spPr bwMode="auto">
          <a:xfrm>
            <a:off x="4679026" y="1175924"/>
            <a:ext cx="4118545" cy="1052596"/>
          </a:xfrm>
          <a:prstGeom prst="rect">
            <a:avLst/>
          </a:prstGeom>
          <a:solidFill>
            <a:schemeClr val="bg1"/>
          </a:solidFill>
          <a:ln w="9525" algn="ctr">
            <a:solidFill>
              <a:schemeClr val="tx1"/>
            </a:solidFill>
            <a:miter lim="800000"/>
            <a:headEnd/>
            <a:tailEnd/>
          </a:ln>
          <a:effectLst/>
        </p:spPr>
        <p:txBody>
          <a:bodyPr wrap="square">
            <a:spAutoFit/>
          </a:bodyPr>
          <a:lstStyle/>
          <a:p>
            <a:pPr>
              <a:spcBef>
                <a:spcPct val="5000"/>
              </a:spcBef>
            </a:pPr>
            <a:r>
              <a:rPr lang="ja-JP" altLang="en-US" sz="1200" b="1" dirty="0" smtClean="0">
                <a:solidFill>
                  <a:srgbClr val="0070C0"/>
                </a:solidFill>
                <a:latin typeface="+mn-ea"/>
                <a:ea typeface="+mn-ea"/>
              </a:rPr>
              <a:t>走行履歴：</a:t>
            </a:r>
            <a:r>
              <a:rPr lang="ja-JP" altLang="en-US" sz="1200" b="1" dirty="0">
                <a:solidFill>
                  <a:srgbClr val="0070C0"/>
                </a:solidFill>
                <a:latin typeface="+mn-ea"/>
                <a:ea typeface="+mn-ea"/>
              </a:rPr>
              <a:t>所定のタイミングで</a:t>
            </a:r>
            <a:r>
              <a:rPr lang="ja-JP" altLang="en-US" sz="1200" b="1" dirty="0" smtClean="0">
                <a:solidFill>
                  <a:srgbClr val="0070C0"/>
                </a:solidFill>
                <a:latin typeface="+mn-ea"/>
                <a:ea typeface="+mn-ea"/>
              </a:rPr>
              <a:t>蓄積</a:t>
            </a:r>
            <a:endParaRPr lang="en-US" altLang="ja-JP" sz="1200" b="1" dirty="0">
              <a:solidFill>
                <a:srgbClr val="0070C0"/>
              </a:solidFill>
              <a:latin typeface="+mn-ea"/>
              <a:ea typeface="+mn-ea"/>
            </a:endParaRPr>
          </a:p>
          <a:p>
            <a:pPr>
              <a:spcBef>
                <a:spcPct val="5000"/>
              </a:spcBef>
            </a:pPr>
            <a:r>
              <a:rPr lang="ja-JP" altLang="en-US" sz="1200" dirty="0">
                <a:latin typeface="+mn-ea"/>
                <a:ea typeface="+mn-ea"/>
              </a:rPr>
              <a:t>　</a:t>
            </a:r>
            <a:r>
              <a:rPr lang="ja-JP" altLang="en-US" sz="1200" dirty="0" smtClean="0">
                <a:latin typeface="+mn-ea"/>
                <a:ea typeface="+mn-ea"/>
              </a:rPr>
              <a:t>　　・時刻　・</a:t>
            </a:r>
            <a:r>
              <a:rPr lang="ja-JP" altLang="en-US" sz="1200" dirty="0">
                <a:latin typeface="+mn-ea"/>
                <a:ea typeface="+mn-ea"/>
              </a:rPr>
              <a:t>位置</a:t>
            </a:r>
            <a:r>
              <a:rPr lang="ja-JP" altLang="en-US" sz="1200" dirty="0" smtClean="0">
                <a:latin typeface="+mn-ea"/>
                <a:ea typeface="+mn-ea"/>
              </a:rPr>
              <a:t>情報（</a:t>
            </a:r>
            <a:r>
              <a:rPr lang="ja-JP" altLang="en-US" sz="1200" dirty="0">
                <a:latin typeface="+mn-ea"/>
                <a:ea typeface="+mn-ea"/>
              </a:rPr>
              <a:t>緯度</a:t>
            </a:r>
            <a:r>
              <a:rPr lang="ja-JP" altLang="en-US" sz="1200" dirty="0" smtClean="0">
                <a:latin typeface="+mn-ea"/>
                <a:ea typeface="+mn-ea"/>
              </a:rPr>
              <a:t>経度）　・速度　・高度</a:t>
            </a:r>
            <a:endParaRPr lang="en-US" altLang="ja-JP" sz="1200" dirty="0" smtClean="0">
              <a:latin typeface="+mn-ea"/>
              <a:ea typeface="+mn-ea"/>
            </a:endParaRPr>
          </a:p>
          <a:p>
            <a:pPr>
              <a:spcBef>
                <a:spcPct val="5000"/>
              </a:spcBef>
            </a:pPr>
            <a:r>
              <a:rPr lang="ja-JP" altLang="en-US" sz="1200" b="1" dirty="0" smtClean="0">
                <a:solidFill>
                  <a:srgbClr val="0070C0"/>
                </a:solidFill>
                <a:latin typeface="+mn-ea"/>
                <a:ea typeface="+mn-ea"/>
              </a:rPr>
              <a:t>挙動履歴：</a:t>
            </a:r>
            <a:r>
              <a:rPr lang="ja-JP" altLang="en-US" sz="1200" b="1" dirty="0">
                <a:solidFill>
                  <a:srgbClr val="0070C0"/>
                </a:solidFill>
                <a:latin typeface="+mn-ea"/>
                <a:ea typeface="+mn-ea"/>
              </a:rPr>
              <a:t>所定の閾値を超えたときの状態を</a:t>
            </a:r>
            <a:r>
              <a:rPr lang="ja-JP" altLang="en-US" sz="1200" b="1" dirty="0" smtClean="0">
                <a:solidFill>
                  <a:srgbClr val="0070C0"/>
                </a:solidFill>
                <a:latin typeface="+mn-ea"/>
                <a:ea typeface="+mn-ea"/>
              </a:rPr>
              <a:t>蓄積</a:t>
            </a:r>
            <a:endParaRPr lang="en-US" altLang="ja-JP" sz="1200" b="1" dirty="0">
              <a:solidFill>
                <a:srgbClr val="0070C0"/>
              </a:solidFill>
              <a:latin typeface="+mn-ea"/>
              <a:ea typeface="+mn-ea"/>
            </a:endParaRPr>
          </a:p>
          <a:p>
            <a:pPr algn="l">
              <a:spcBef>
                <a:spcPct val="5000"/>
              </a:spcBef>
            </a:pPr>
            <a:r>
              <a:rPr lang="ja-JP" altLang="en-US" sz="1200" dirty="0" smtClean="0">
                <a:latin typeface="+mn-ea"/>
                <a:ea typeface="+mn-ea"/>
              </a:rPr>
              <a:t>　　</a:t>
            </a:r>
            <a:r>
              <a:rPr lang="ja-JP" altLang="en-US" sz="1200" dirty="0">
                <a:latin typeface="+mn-ea"/>
                <a:ea typeface="+mn-ea"/>
              </a:rPr>
              <a:t>　・</a:t>
            </a:r>
            <a:r>
              <a:rPr lang="ja-JP" altLang="en-US" sz="1200" dirty="0" smtClean="0">
                <a:latin typeface="+mn-ea"/>
                <a:ea typeface="+mn-ea"/>
              </a:rPr>
              <a:t>時刻　・</a:t>
            </a:r>
            <a:r>
              <a:rPr lang="ja-JP" altLang="en-US" sz="1200" dirty="0">
                <a:latin typeface="+mn-ea"/>
                <a:ea typeface="+mn-ea"/>
              </a:rPr>
              <a:t>位置情報（緯度</a:t>
            </a:r>
            <a:r>
              <a:rPr lang="ja-JP" altLang="en-US" sz="1200" dirty="0" smtClean="0">
                <a:latin typeface="+mn-ea"/>
                <a:ea typeface="+mn-ea"/>
              </a:rPr>
              <a:t>経度）</a:t>
            </a:r>
            <a:r>
              <a:rPr lang="ja-JP" altLang="en-US" sz="1200" dirty="0">
                <a:latin typeface="+mn-ea"/>
                <a:ea typeface="+mn-ea"/>
              </a:rPr>
              <a:t>　</a:t>
            </a:r>
            <a:r>
              <a:rPr lang="ja-JP" altLang="en-US" sz="1200" dirty="0" smtClean="0">
                <a:latin typeface="+mn-ea"/>
                <a:ea typeface="+mn-ea"/>
              </a:rPr>
              <a:t>・</a:t>
            </a:r>
            <a:r>
              <a:rPr lang="ja-JP" altLang="en-US" sz="1200" dirty="0">
                <a:latin typeface="+mn-ea"/>
                <a:ea typeface="+mn-ea"/>
              </a:rPr>
              <a:t>進行方向</a:t>
            </a:r>
          </a:p>
          <a:p>
            <a:pPr>
              <a:spcBef>
                <a:spcPct val="5000"/>
              </a:spcBef>
            </a:pPr>
            <a:r>
              <a:rPr lang="ja-JP" altLang="en-US" sz="1200" dirty="0" smtClean="0">
                <a:latin typeface="+mn-ea"/>
                <a:ea typeface="+mn-ea"/>
              </a:rPr>
              <a:t>　　</a:t>
            </a:r>
            <a:r>
              <a:rPr lang="ja-JP" altLang="en-US" sz="1200" dirty="0">
                <a:latin typeface="+mn-ea"/>
                <a:ea typeface="+mn-ea"/>
              </a:rPr>
              <a:t>　・</a:t>
            </a:r>
            <a:r>
              <a:rPr lang="ja-JP" altLang="en-US" sz="1200" dirty="0" smtClean="0">
                <a:latin typeface="+mn-ea"/>
                <a:ea typeface="+mn-ea"/>
              </a:rPr>
              <a:t>速度</a:t>
            </a:r>
            <a:r>
              <a:rPr lang="ja-JP" altLang="en-US" sz="1200" dirty="0">
                <a:latin typeface="+mn-ea"/>
                <a:ea typeface="+mn-ea"/>
              </a:rPr>
              <a:t>　</a:t>
            </a:r>
            <a:r>
              <a:rPr lang="ja-JP" altLang="en-US" sz="1200" dirty="0" smtClean="0">
                <a:latin typeface="+mn-ea"/>
                <a:ea typeface="+mn-ea"/>
              </a:rPr>
              <a:t>・急挙動（前後</a:t>
            </a:r>
            <a:r>
              <a:rPr lang="ja-JP" altLang="en-US" sz="1200" dirty="0">
                <a:latin typeface="+mn-ea"/>
                <a:ea typeface="+mn-ea"/>
              </a:rPr>
              <a:t>加速度、左右</a:t>
            </a:r>
            <a:r>
              <a:rPr lang="ja-JP" altLang="en-US" sz="1200" dirty="0" smtClean="0">
                <a:latin typeface="+mn-ea"/>
                <a:ea typeface="+mn-ea"/>
              </a:rPr>
              <a:t>加速度、ヨー</a:t>
            </a:r>
            <a:r>
              <a:rPr lang="ja-JP" altLang="en-US" sz="1200" dirty="0">
                <a:latin typeface="+mn-ea"/>
                <a:ea typeface="+mn-ea"/>
              </a:rPr>
              <a:t>角</a:t>
            </a:r>
            <a:r>
              <a:rPr lang="ja-JP" altLang="en-US" sz="1200" dirty="0" smtClean="0">
                <a:latin typeface="+mn-ea"/>
                <a:ea typeface="+mn-ea"/>
              </a:rPr>
              <a:t>速度）</a:t>
            </a:r>
            <a:endParaRPr lang="ja-JP" altLang="en-US" sz="1200" dirty="0">
              <a:latin typeface="+mn-ea"/>
              <a:ea typeface="+mn-ea"/>
            </a:endParaRPr>
          </a:p>
        </p:txBody>
      </p:sp>
      <p:sp>
        <p:nvSpPr>
          <p:cNvPr id="82" name="Text Box 25"/>
          <p:cNvSpPr txBox="1">
            <a:spLocks noChangeArrowheads="1"/>
          </p:cNvSpPr>
          <p:nvPr/>
        </p:nvSpPr>
        <p:spPr bwMode="auto">
          <a:xfrm>
            <a:off x="3763359" y="1175924"/>
            <a:ext cx="915668" cy="1052596"/>
          </a:xfrm>
          <a:prstGeom prst="rect">
            <a:avLst/>
          </a:prstGeom>
          <a:solidFill>
            <a:schemeClr val="bg1"/>
          </a:solidFill>
          <a:ln w="9525" algn="ctr">
            <a:solidFill>
              <a:schemeClr val="tx1"/>
            </a:solidFill>
            <a:miter lim="800000"/>
            <a:headEnd/>
            <a:tailEnd/>
          </a:ln>
          <a:effectLst/>
        </p:spPr>
        <p:txBody>
          <a:bodyPr wrap="square" anchor="ctr" anchorCtr="1">
            <a:noAutofit/>
          </a:bodyPr>
          <a:lstStyle/>
          <a:p>
            <a:pPr algn="ctr">
              <a:spcBef>
                <a:spcPct val="5000"/>
              </a:spcBef>
            </a:pPr>
            <a:r>
              <a:rPr lang="en-US" altLang="ja-JP" sz="1200" dirty="0" smtClean="0">
                <a:latin typeface="+mj-ea"/>
                <a:ea typeface="+mj-ea"/>
              </a:rPr>
              <a:t>ETC2.0</a:t>
            </a:r>
          </a:p>
          <a:p>
            <a:pPr algn="ctr">
              <a:spcBef>
                <a:spcPct val="5000"/>
              </a:spcBef>
            </a:pPr>
            <a:r>
              <a:rPr lang="ja-JP" altLang="en-US" sz="1200" dirty="0" smtClean="0">
                <a:latin typeface="+mj-ea"/>
                <a:ea typeface="+mj-ea"/>
              </a:rPr>
              <a:t>プローブ</a:t>
            </a:r>
            <a:endParaRPr lang="en-US" altLang="ja-JP" sz="1200" dirty="0" smtClean="0">
              <a:latin typeface="+mj-ea"/>
              <a:ea typeface="+mj-ea"/>
            </a:endParaRPr>
          </a:p>
          <a:p>
            <a:pPr algn="ctr">
              <a:spcBef>
                <a:spcPct val="5000"/>
              </a:spcBef>
            </a:pPr>
            <a:r>
              <a:rPr lang="ja-JP" altLang="en-US" sz="1200" dirty="0" smtClean="0">
                <a:latin typeface="+mj-ea"/>
                <a:ea typeface="+mj-ea"/>
              </a:rPr>
              <a:t>情　報</a:t>
            </a:r>
            <a:endParaRPr lang="ja-JP" altLang="en-US" sz="1200" dirty="0">
              <a:latin typeface="+mj-ea"/>
              <a:ea typeface="+mj-ea"/>
            </a:endParaRPr>
          </a:p>
        </p:txBody>
      </p:sp>
      <p:sp>
        <p:nvSpPr>
          <p:cNvPr id="83" name="Text Box 21"/>
          <p:cNvSpPr txBox="1">
            <a:spLocks noChangeArrowheads="1"/>
          </p:cNvSpPr>
          <p:nvPr/>
        </p:nvSpPr>
        <p:spPr bwMode="auto">
          <a:xfrm>
            <a:off x="1897047" y="5575353"/>
            <a:ext cx="2293070" cy="253916"/>
          </a:xfrm>
          <a:prstGeom prst="rect">
            <a:avLst/>
          </a:prstGeom>
          <a:noFill/>
          <a:ln>
            <a:noFill/>
          </a:ln>
          <a:extLst/>
        </p:spPr>
        <p:txBody>
          <a:bodyPr wrap="square">
            <a:spAutoFit/>
          </a:bodyPr>
          <a:lstStyle>
            <a:lvl1pPr>
              <a:spcBef>
                <a:spcPct val="20000"/>
              </a:spcBef>
              <a:buChar char="•"/>
              <a:defRPr kumimoji="1" sz="2500">
                <a:solidFill>
                  <a:schemeClr val="tx1"/>
                </a:solidFill>
                <a:latin typeface="HGPｺﾞｼｯｸE" panose="020B0900000000000000" pitchFamily="50" charset="-128"/>
                <a:ea typeface="HGPｺﾞｼｯｸE" panose="020B0900000000000000" pitchFamily="50" charset="-128"/>
              </a:defRPr>
            </a:lvl1pPr>
            <a:lvl2pPr marL="742950" indent="-285750">
              <a:spcBef>
                <a:spcPct val="20000"/>
              </a:spcBef>
              <a:buChar char="–"/>
              <a:defRPr kumimoji="1" sz="2000">
                <a:solidFill>
                  <a:schemeClr val="tx1"/>
                </a:solidFill>
                <a:latin typeface="HGPｺﾞｼｯｸE" panose="020B0900000000000000" pitchFamily="50" charset="-128"/>
                <a:ea typeface="HGPｺﾞｼｯｸE" panose="020B0900000000000000" pitchFamily="50" charset="-128"/>
              </a:defRPr>
            </a:lvl2pPr>
            <a:lvl3pPr marL="1143000" indent="-228600">
              <a:spcBef>
                <a:spcPct val="20000"/>
              </a:spcBef>
              <a:buChar char="•"/>
              <a:defRPr kumimoji="1" sz="1900">
                <a:solidFill>
                  <a:schemeClr val="tx1"/>
                </a:solidFill>
                <a:latin typeface="HGPｺﾞｼｯｸE" panose="020B0900000000000000" pitchFamily="50" charset="-128"/>
                <a:ea typeface="HGPｺﾞｼｯｸE" panose="020B0900000000000000" pitchFamily="50" charset="-128"/>
              </a:defRPr>
            </a:lvl3pPr>
            <a:lvl4pPr marL="1600200" indent="-228600">
              <a:spcBef>
                <a:spcPct val="20000"/>
              </a:spcBef>
              <a:buChar char="–"/>
              <a:defRPr kumimoji="1" sz="1700">
                <a:solidFill>
                  <a:schemeClr val="tx1"/>
                </a:solidFill>
                <a:latin typeface="HGPｺﾞｼｯｸE" panose="020B0900000000000000" pitchFamily="50" charset="-128"/>
                <a:ea typeface="HGPｺﾞｼｯｸE" panose="020B0900000000000000" pitchFamily="50" charset="-128"/>
              </a:defRPr>
            </a:lvl4pPr>
            <a:lvl5pPr marL="2057400" indent="-228600">
              <a:spcBef>
                <a:spcPct val="20000"/>
              </a:spcBef>
              <a:buChar char="»"/>
              <a:defRPr kumimoji="1" sz="1700">
                <a:solidFill>
                  <a:schemeClr val="tx1"/>
                </a:solidFill>
                <a:latin typeface="HGPｺﾞｼｯｸE" panose="020B0900000000000000" pitchFamily="50" charset="-128"/>
                <a:ea typeface="HGPｺﾞｼｯｸE" panose="020B0900000000000000" pitchFamily="50" charset="-128"/>
              </a:defRPr>
            </a:lvl5pPr>
            <a:lvl6pPr marL="25146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6pPr>
            <a:lvl7pPr marL="29718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7pPr>
            <a:lvl8pPr marL="34290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8pPr>
            <a:lvl9pPr marL="3886200" indent="-228600" eaLnBrk="0" fontAlgn="base" hangingPunct="0">
              <a:spcBef>
                <a:spcPct val="20000"/>
              </a:spcBef>
              <a:spcAft>
                <a:spcPct val="0"/>
              </a:spcAft>
              <a:buChar char="»"/>
              <a:defRPr kumimoji="1" sz="1700">
                <a:solidFill>
                  <a:schemeClr val="tx1"/>
                </a:solidFill>
                <a:latin typeface="HGPｺﾞｼｯｸE" panose="020B0900000000000000" pitchFamily="50" charset="-128"/>
                <a:ea typeface="HGPｺﾞｼｯｸE" panose="020B0900000000000000" pitchFamily="50" charset="-128"/>
              </a:defRPr>
            </a:lvl9pPr>
          </a:lstStyle>
          <a:p>
            <a:pPr eaLnBrk="1" hangingPunct="1">
              <a:spcBef>
                <a:spcPct val="50000"/>
              </a:spcBef>
              <a:buFontTx/>
              <a:buNone/>
            </a:pPr>
            <a:r>
              <a:rPr lang="en-US" altLang="ja-JP" sz="1050" b="1" dirty="0" smtClean="0">
                <a:solidFill>
                  <a:srgbClr val="00B050"/>
                </a:solidFill>
                <a:latin typeface="+mn-ea"/>
                <a:ea typeface="+mn-ea"/>
              </a:rPr>
              <a:t>ETC2.0</a:t>
            </a:r>
            <a:r>
              <a:rPr lang="ja-JP" altLang="en-US" sz="1050" b="1" dirty="0" smtClean="0">
                <a:solidFill>
                  <a:srgbClr val="00B050"/>
                </a:solidFill>
                <a:latin typeface="+mn-ea"/>
                <a:ea typeface="+mn-ea"/>
              </a:rPr>
              <a:t>搭載率は１割弱</a:t>
            </a:r>
            <a:endParaRPr lang="en-US" altLang="ja-JP" sz="1050" b="1" dirty="0" smtClean="0">
              <a:solidFill>
                <a:srgbClr val="00B050"/>
              </a:solidFill>
              <a:latin typeface="+mn-ea"/>
              <a:ea typeface="+mn-ea"/>
            </a:endParaRPr>
          </a:p>
        </p:txBody>
      </p:sp>
    </p:spTree>
    <p:extLst>
      <p:ext uri="{BB962C8B-B14F-4D97-AF65-F5344CB8AC3E}">
        <p14:creationId xmlns:p14="http://schemas.microsoft.com/office/powerpoint/2010/main" val="3537945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2839" t="6931" r="23202" b="3242"/>
          <a:stretch/>
        </p:blipFill>
        <p:spPr>
          <a:xfrm>
            <a:off x="417600" y="1080000"/>
            <a:ext cx="6328800" cy="5436000"/>
          </a:xfrm>
          <a:prstGeom prst="rect">
            <a:avLst/>
          </a:prstGeom>
        </p:spPr>
      </p:pic>
      <p:sp>
        <p:nvSpPr>
          <p:cNvPr id="29" name="テキスト ボックス 28"/>
          <p:cNvSpPr txBox="1"/>
          <p:nvPr/>
        </p:nvSpPr>
        <p:spPr>
          <a:xfrm>
            <a:off x="2531622" y="5069462"/>
            <a:ext cx="1102210" cy="273087"/>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rPr>
              <a:t>２</a:t>
            </a:r>
            <a:r>
              <a:rPr kumimoji="1" lang="ja-JP" altLang="en-US" sz="1050" b="1" dirty="0" smtClean="0">
                <a:effectLst>
                  <a:outerShdw blurRad="38100" dist="38100" dir="2700000" algn="tl">
                    <a:srgbClr val="000000">
                      <a:alpha val="43137"/>
                    </a:srgbClr>
                  </a:outerShdw>
                </a:effectLst>
              </a:rPr>
              <a:t>車線区間</a:t>
            </a:r>
            <a:endParaRPr kumimoji="1" lang="ja-JP" altLang="en-US" b="1" dirty="0">
              <a:effectLst>
                <a:outerShdw blurRad="38100" dist="38100" dir="2700000" algn="tl">
                  <a:srgbClr val="000000">
                    <a:alpha val="43137"/>
                  </a:srgbClr>
                </a:outerShdw>
              </a:effectLst>
            </a:endParaRPr>
          </a:p>
        </p:txBody>
      </p:sp>
      <p:sp>
        <p:nvSpPr>
          <p:cNvPr id="30" name="左中かっこ 29"/>
          <p:cNvSpPr/>
          <p:nvPr/>
        </p:nvSpPr>
        <p:spPr>
          <a:xfrm rot="16200000">
            <a:off x="2930146" y="4285115"/>
            <a:ext cx="77265" cy="972510"/>
          </a:xfrm>
          <a:prstGeom prst="leftBrace">
            <a:avLst>
              <a:gd name="adj1" fmla="val 8333"/>
              <a:gd name="adj2" fmla="val 5091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フリーフォーム 30"/>
          <p:cNvSpPr/>
          <p:nvPr/>
        </p:nvSpPr>
        <p:spPr>
          <a:xfrm>
            <a:off x="2432470" y="1152905"/>
            <a:ext cx="1391047" cy="4649167"/>
          </a:xfrm>
          <a:custGeom>
            <a:avLst/>
            <a:gdLst>
              <a:gd name="connsiteX0" fmla="*/ 1254034 w 1254034"/>
              <a:gd name="connsiteY0" fmla="*/ 0 h 4354285"/>
              <a:gd name="connsiteX1" fmla="*/ 1254034 w 1254034"/>
              <a:gd name="connsiteY1" fmla="*/ 365760 h 4354285"/>
              <a:gd name="connsiteX2" fmla="*/ 1123406 w 1254034"/>
              <a:gd name="connsiteY2" fmla="*/ 940525 h 4354285"/>
              <a:gd name="connsiteX3" fmla="*/ 923108 w 1254034"/>
              <a:gd name="connsiteY3" fmla="*/ 1489165 h 4354285"/>
              <a:gd name="connsiteX4" fmla="*/ 696686 w 1254034"/>
              <a:gd name="connsiteY4" fmla="*/ 1976845 h 4354285"/>
              <a:gd name="connsiteX5" fmla="*/ 400594 w 1254034"/>
              <a:gd name="connsiteY5" fmla="*/ 2577737 h 4354285"/>
              <a:gd name="connsiteX6" fmla="*/ 156754 w 1254034"/>
              <a:gd name="connsiteY6" fmla="*/ 3265714 h 4354285"/>
              <a:gd name="connsiteX7" fmla="*/ 0 w 1254034"/>
              <a:gd name="connsiteY7" fmla="*/ 3901440 h 4354285"/>
              <a:gd name="connsiteX8" fmla="*/ 17417 w 1254034"/>
              <a:gd name="connsiteY8" fmla="*/ 4354285 h 4354285"/>
              <a:gd name="connsiteX0" fmla="*/ 1293396 w 1293396"/>
              <a:gd name="connsiteY0" fmla="*/ 0 h 4291307"/>
              <a:gd name="connsiteX1" fmla="*/ 1254034 w 1293396"/>
              <a:gd name="connsiteY1" fmla="*/ 302782 h 4291307"/>
              <a:gd name="connsiteX2" fmla="*/ 1123406 w 1293396"/>
              <a:gd name="connsiteY2" fmla="*/ 877547 h 4291307"/>
              <a:gd name="connsiteX3" fmla="*/ 923108 w 1293396"/>
              <a:gd name="connsiteY3" fmla="*/ 1426187 h 4291307"/>
              <a:gd name="connsiteX4" fmla="*/ 696686 w 1293396"/>
              <a:gd name="connsiteY4" fmla="*/ 1913867 h 4291307"/>
              <a:gd name="connsiteX5" fmla="*/ 400594 w 1293396"/>
              <a:gd name="connsiteY5" fmla="*/ 2514759 h 4291307"/>
              <a:gd name="connsiteX6" fmla="*/ 156754 w 1293396"/>
              <a:gd name="connsiteY6" fmla="*/ 3202736 h 4291307"/>
              <a:gd name="connsiteX7" fmla="*/ 0 w 1293396"/>
              <a:gd name="connsiteY7" fmla="*/ 3838462 h 4291307"/>
              <a:gd name="connsiteX8" fmla="*/ 17417 w 1293396"/>
              <a:gd name="connsiteY8" fmla="*/ 4291307 h 4291307"/>
              <a:gd name="connsiteX0" fmla="*/ 1293396 w 1293396"/>
              <a:gd name="connsiteY0" fmla="*/ 0 h 4322797"/>
              <a:gd name="connsiteX1" fmla="*/ 1254034 w 1293396"/>
              <a:gd name="connsiteY1" fmla="*/ 302782 h 4322797"/>
              <a:gd name="connsiteX2" fmla="*/ 1123406 w 1293396"/>
              <a:gd name="connsiteY2" fmla="*/ 877547 h 4322797"/>
              <a:gd name="connsiteX3" fmla="*/ 923108 w 1293396"/>
              <a:gd name="connsiteY3" fmla="*/ 1426187 h 4322797"/>
              <a:gd name="connsiteX4" fmla="*/ 696686 w 1293396"/>
              <a:gd name="connsiteY4" fmla="*/ 1913867 h 4322797"/>
              <a:gd name="connsiteX5" fmla="*/ 400594 w 1293396"/>
              <a:gd name="connsiteY5" fmla="*/ 2514759 h 4322797"/>
              <a:gd name="connsiteX6" fmla="*/ 156754 w 1293396"/>
              <a:gd name="connsiteY6" fmla="*/ 3202736 h 4322797"/>
              <a:gd name="connsiteX7" fmla="*/ 0 w 1293396"/>
              <a:gd name="connsiteY7" fmla="*/ 3838462 h 4322797"/>
              <a:gd name="connsiteX8" fmla="*/ 17417 w 1293396"/>
              <a:gd name="connsiteY8" fmla="*/ 4322797 h 4322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3396" h="4322797">
                <a:moveTo>
                  <a:pt x="1293396" y="0"/>
                </a:moveTo>
                <a:lnTo>
                  <a:pt x="1254034" y="302782"/>
                </a:lnTo>
                <a:lnTo>
                  <a:pt x="1123406" y="877547"/>
                </a:lnTo>
                <a:lnTo>
                  <a:pt x="923108" y="1426187"/>
                </a:lnTo>
                <a:lnTo>
                  <a:pt x="696686" y="1913867"/>
                </a:lnTo>
                <a:lnTo>
                  <a:pt x="400594" y="2514759"/>
                </a:lnTo>
                <a:lnTo>
                  <a:pt x="156754" y="3202736"/>
                </a:lnTo>
                <a:lnTo>
                  <a:pt x="0" y="3838462"/>
                </a:lnTo>
                <a:lnTo>
                  <a:pt x="17417" y="4322797"/>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リーフォーム 31"/>
          <p:cNvSpPr/>
          <p:nvPr/>
        </p:nvSpPr>
        <p:spPr>
          <a:xfrm>
            <a:off x="1898604" y="1085171"/>
            <a:ext cx="524500" cy="4683033"/>
          </a:xfrm>
          <a:custGeom>
            <a:avLst/>
            <a:gdLst>
              <a:gd name="connsiteX0" fmla="*/ 60960 w 487680"/>
              <a:gd name="connsiteY0" fmla="*/ 0 h 4354285"/>
              <a:gd name="connsiteX1" fmla="*/ 8709 w 487680"/>
              <a:gd name="connsiteY1" fmla="*/ 322217 h 4354285"/>
              <a:gd name="connsiteX2" fmla="*/ 0 w 487680"/>
              <a:gd name="connsiteY2" fmla="*/ 583474 h 4354285"/>
              <a:gd name="connsiteX3" fmla="*/ 17417 w 487680"/>
              <a:gd name="connsiteY3" fmla="*/ 896983 h 4354285"/>
              <a:gd name="connsiteX4" fmla="*/ 8709 w 487680"/>
              <a:gd name="connsiteY4" fmla="*/ 2063931 h 4354285"/>
              <a:gd name="connsiteX5" fmla="*/ 34835 w 487680"/>
              <a:gd name="connsiteY5" fmla="*/ 3065417 h 4354285"/>
              <a:gd name="connsiteX6" fmla="*/ 34835 w 487680"/>
              <a:gd name="connsiteY6" fmla="*/ 3413760 h 4354285"/>
              <a:gd name="connsiteX7" fmla="*/ 69669 w 487680"/>
              <a:gd name="connsiteY7" fmla="*/ 3683725 h 4354285"/>
              <a:gd name="connsiteX8" fmla="*/ 217715 w 487680"/>
              <a:gd name="connsiteY8" fmla="*/ 3936274 h 4354285"/>
              <a:gd name="connsiteX9" fmla="*/ 391886 w 487680"/>
              <a:gd name="connsiteY9" fmla="*/ 4127863 h 4354285"/>
              <a:gd name="connsiteX10" fmla="*/ 487680 w 487680"/>
              <a:gd name="connsiteY10" fmla="*/ 4354285 h 43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7680" h="4354285">
                <a:moveTo>
                  <a:pt x="60960" y="0"/>
                </a:moveTo>
                <a:lnTo>
                  <a:pt x="8709" y="322217"/>
                </a:lnTo>
                <a:lnTo>
                  <a:pt x="0" y="583474"/>
                </a:lnTo>
                <a:lnTo>
                  <a:pt x="17417" y="896983"/>
                </a:lnTo>
                <a:cubicBezTo>
                  <a:pt x="14514" y="1285966"/>
                  <a:pt x="11612" y="1674948"/>
                  <a:pt x="8709" y="2063931"/>
                </a:cubicBezTo>
                <a:lnTo>
                  <a:pt x="34835" y="3065417"/>
                </a:lnTo>
                <a:lnTo>
                  <a:pt x="34835" y="3413760"/>
                </a:lnTo>
                <a:lnTo>
                  <a:pt x="69669" y="3683725"/>
                </a:lnTo>
                <a:lnTo>
                  <a:pt x="217715" y="3936274"/>
                </a:lnTo>
                <a:lnTo>
                  <a:pt x="391886" y="4127863"/>
                </a:lnTo>
                <a:lnTo>
                  <a:pt x="487680" y="4354285"/>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フリーフォーム 32"/>
          <p:cNvSpPr/>
          <p:nvPr/>
        </p:nvSpPr>
        <p:spPr>
          <a:xfrm>
            <a:off x="502315" y="4438221"/>
            <a:ext cx="5955919" cy="318447"/>
          </a:xfrm>
          <a:custGeom>
            <a:avLst/>
            <a:gdLst>
              <a:gd name="connsiteX0" fmla="*/ 0 w 5529943"/>
              <a:gd name="connsiteY0" fmla="*/ 304800 h 304800"/>
              <a:gd name="connsiteX1" fmla="*/ 1227909 w 5529943"/>
              <a:gd name="connsiteY1" fmla="*/ 296092 h 304800"/>
              <a:gd name="connsiteX2" fmla="*/ 2377440 w 5529943"/>
              <a:gd name="connsiteY2" fmla="*/ 296092 h 304800"/>
              <a:gd name="connsiteX3" fmla="*/ 3082835 w 5529943"/>
              <a:gd name="connsiteY3" fmla="*/ 278675 h 304800"/>
              <a:gd name="connsiteX4" fmla="*/ 3257006 w 5529943"/>
              <a:gd name="connsiteY4" fmla="*/ 287383 h 304800"/>
              <a:gd name="connsiteX5" fmla="*/ 4084320 w 5529943"/>
              <a:gd name="connsiteY5" fmla="*/ 17417 h 304800"/>
              <a:gd name="connsiteX6" fmla="*/ 5529943 w 5529943"/>
              <a:gd name="connsiteY6" fmla="*/ 0 h 304800"/>
              <a:gd name="connsiteX0" fmla="*/ 0 w 5380369"/>
              <a:gd name="connsiteY0" fmla="*/ 304800 h 304800"/>
              <a:gd name="connsiteX1" fmla="*/ 1227909 w 5380369"/>
              <a:gd name="connsiteY1" fmla="*/ 296092 h 304800"/>
              <a:gd name="connsiteX2" fmla="*/ 2377440 w 5380369"/>
              <a:gd name="connsiteY2" fmla="*/ 296092 h 304800"/>
              <a:gd name="connsiteX3" fmla="*/ 3082835 w 5380369"/>
              <a:gd name="connsiteY3" fmla="*/ 278675 h 304800"/>
              <a:gd name="connsiteX4" fmla="*/ 3257006 w 5380369"/>
              <a:gd name="connsiteY4" fmla="*/ 287383 h 304800"/>
              <a:gd name="connsiteX5" fmla="*/ 4084320 w 5380369"/>
              <a:gd name="connsiteY5" fmla="*/ 17417 h 304800"/>
              <a:gd name="connsiteX6" fmla="*/ 5380369 w 5380369"/>
              <a:gd name="connsiteY6" fmla="*/ 0 h 304800"/>
              <a:gd name="connsiteX0" fmla="*/ 0 w 5537815"/>
              <a:gd name="connsiteY0" fmla="*/ 281183 h 296092"/>
              <a:gd name="connsiteX1" fmla="*/ 1385355 w 5537815"/>
              <a:gd name="connsiteY1" fmla="*/ 296092 h 296092"/>
              <a:gd name="connsiteX2" fmla="*/ 2534886 w 5537815"/>
              <a:gd name="connsiteY2" fmla="*/ 296092 h 296092"/>
              <a:gd name="connsiteX3" fmla="*/ 3240281 w 5537815"/>
              <a:gd name="connsiteY3" fmla="*/ 278675 h 296092"/>
              <a:gd name="connsiteX4" fmla="*/ 3414452 w 5537815"/>
              <a:gd name="connsiteY4" fmla="*/ 287383 h 296092"/>
              <a:gd name="connsiteX5" fmla="*/ 4241766 w 5537815"/>
              <a:gd name="connsiteY5" fmla="*/ 17417 h 296092"/>
              <a:gd name="connsiteX6" fmla="*/ 5537815 w 5537815"/>
              <a:gd name="connsiteY6" fmla="*/ 0 h 29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7815" h="296092">
                <a:moveTo>
                  <a:pt x="0" y="281183"/>
                </a:moveTo>
                <a:lnTo>
                  <a:pt x="1385355" y="296092"/>
                </a:lnTo>
                <a:lnTo>
                  <a:pt x="2534886" y="296092"/>
                </a:lnTo>
                <a:lnTo>
                  <a:pt x="3240281" y="278675"/>
                </a:lnTo>
                <a:lnTo>
                  <a:pt x="3414452" y="287383"/>
                </a:lnTo>
                <a:lnTo>
                  <a:pt x="4241766" y="17417"/>
                </a:lnTo>
                <a:lnTo>
                  <a:pt x="5537815" y="0"/>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33"/>
          <p:cNvSpPr/>
          <p:nvPr/>
        </p:nvSpPr>
        <p:spPr>
          <a:xfrm>
            <a:off x="586082" y="1131628"/>
            <a:ext cx="5873951" cy="4024866"/>
          </a:xfrm>
          <a:custGeom>
            <a:avLst/>
            <a:gdLst>
              <a:gd name="connsiteX0" fmla="*/ 0 w 5556068"/>
              <a:gd name="connsiteY0" fmla="*/ 0 h 3884023"/>
              <a:gd name="connsiteX1" fmla="*/ 1132114 w 5556068"/>
              <a:gd name="connsiteY1" fmla="*/ 478971 h 3884023"/>
              <a:gd name="connsiteX2" fmla="*/ 1889760 w 5556068"/>
              <a:gd name="connsiteY2" fmla="*/ 923108 h 3884023"/>
              <a:gd name="connsiteX3" fmla="*/ 2560320 w 5556068"/>
              <a:gd name="connsiteY3" fmla="*/ 1445623 h 3884023"/>
              <a:gd name="connsiteX4" fmla="*/ 3535680 w 5556068"/>
              <a:gd name="connsiteY4" fmla="*/ 2107474 h 3884023"/>
              <a:gd name="connsiteX5" fmla="*/ 4432663 w 5556068"/>
              <a:gd name="connsiteY5" fmla="*/ 2743200 h 3884023"/>
              <a:gd name="connsiteX6" fmla="*/ 5016137 w 5556068"/>
              <a:gd name="connsiteY6" fmla="*/ 3317965 h 3884023"/>
              <a:gd name="connsiteX7" fmla="*/ 5556068 w 5556068"/>
              <a:gd name="connsiteY7" fmla="*/ 3884023 h 3884023"/>
              <a:gd name="connsiteX0" fmla="*/ 0 w 5390750"/>
              <a:gd name="connsiteY0" fmla="*/ 0 h 3663598"/>
              <a:gd name="connsiteX1" fmla="*/ 1132114 w 5390750"/>
              <a:gd name="connsiteY1" fmla="*/ 478971 h 3663598"/>
              <a:gd name="connsiteX2" fmla="*/ 1889760 w 5390750"/>
              <a:gd name="connsiteY2" fmla="*/ 923108 h 3663598"/>
              <a:gd name="connsiteX3" fmla="*/ 2560320 w 5390750"/>
              <a:gd name="connsiteY3" fmla="*/ 1445623 h 3663598"/>
              <a:gd name="connsiteX4" fmla="*/ 3535680 w 5390750"/>
              <a:gd name="connsiteY4" fmla="*/ 2107474 h 3663598"/>
              <a:gd name="connsiteX5" fmla="*/ 4432663 w 5390750"/>
              <a:gd name="connsiteY5" fmla="*/ 2743200 h 3663598"/>
              <a:gd name="connsiteX6" fmla="*/ 5016137 w 5390750"/>
              <a:gd name="connsiteY6" fmla="*/ 3317965 h 3663598"/>
              <a:gd name="connsiteX7" fmla="*/ 5390750 w 5390750"/>
              <a:gd name="connsiteY7" fmla="*/ 3663598 h 3663598"/>
              <a:gd name="connsiteX0" fmla="*/ 0 w 5461601"/>
              <a:gd name="connsiteY0" fmla="*/ 0 h 3742321"/>
              <a:gd name="connsiteX1" fmla="*/ 1202965 w 5461601"/>
              <a:gd name="connsiteY1" fmla="*/ 557694 h 3742321"/>
              <a:gd name="connsiteX2" fmla="*/ 1960611 w 5461601"/>
              <a:gd name="connsiteY2" fmla="*/ 1001831 h 3742321"/>
              <a:gd name="connsiteX3" fmla="*/ 2631171 w 5461601"/>
              <a:gd name="connsiteY3" fmla="*/ 1524346 h 3742321"/>
              <a:gd name="connsiteX4" fmla="*/ 3606531 w 5461601"/>
              <a:gd name="connsiteY4" fmla="*/ 2186197 h 3742321"/>
              <a:gd name="connsiteX5" fmla="*/ 4503514 w 5461601"/>
              <a:gd name="connsiteY5" fmla="*/ 2821923 h 3742321"/>
              <a:gd name="connsiteX6" fmla="*/ 5086988 w 5461601"/>
              <a:gd name="connsiteY6" fmla="*/ 3396688 h 3742321"/>
              <a:gd name="connsiteX7" fmla="*/ 5461601 w 5461601"/>
              <a:gd name="connsiteY7" fmla="*/ 3742321 h 374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1601" h="3742321">
                <a:moveTo>
                  <a:pt x="0" y="0"/>
                </a:moveTo>
                <a:lnTo>
                  <a:pt x="1202965" y="557694"/>
                </a:lnTo>
                <a:lnTo>
                  <a:pt x="1960611" y="1001831"/>
                </a:lnTo>
                <a:lnTo>
                  <a:pt x="2631171" y="1524346"/>
                </a:lnTo>
                <a:lnTo>
                  <a:pt x="3606531" y="2186197"/>
                </a:lnTo>
                <a:lnTo>
                  <a:pt x="4503514" y="2821923"/>
                </a:lnTo>
                <a:lnTo>
                  <a:pt x="5086988" y="3396688"/>
                </a:lnTo>
                <a:cubicBezTo>
                  <a:pt x="5266965" y="3585374"/>
                  <a:pt x="5281624" y="3553635"/>
                  <a:pt x="5461601" y="3742321"/>
                </a:cubicBez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5" name="図 34"/>
          <p:cNvPicPr>
            <a:picLocks noChangeAspect="1"/>
          </p:cNvPicPr>
          <p:nvPr/>
        </p:nvPicPr>
        <p:blipFill>
          <a:blip r:embed="rId4"/>
          <a:stretch>
            <a:fillRect/>
          </a:stretch>
        </p:blipFill>
        <p:spPr>
          <a:xfrm>
            <a:off x="1771508" y="3509077"/>
            <a:ext cx="281910" cy="269170"/>
          </a:xfrm>
          <a:prstGeom prst="rect">
            <a:avLst/>
          </a:prstGeom>
        </p:spPr>
      </p:pic>
      <p:pic>
        <p:nvPicPr>
          <p:cNvPr id="36" name="図 35"/>
          <p:cNvPicPr>
            <a:picLocks noChangeAspect="1"/>
          </p:cNvPicPr>
          <p:nvPr/>
        </p:nvPicPr>
        <p:blipFill>
          <a:blip r:embed="rId5"/>
          <a:stretch>
            <a:fillRect/>
          </a:stretch>
        </p:blipFill>
        <p:spPr>
          <a:xfrm>
            <a:off x="2183794" y="4644121"/>
            <a:ext cx="281910" cy="269170"/>
          </a:xfrm>
          <a:prstGeom prst="rect">
            <a:avLst/>
          </a:prstGeom>
        </p:spPr>
      </p:pic>
      <p:pic>
        <p:nvPicPr>
          <p:cNvPr id="37" name="図 36"/>
          <p:cNvPicPr>
            <a:picLocks noChangeAspect="1"/>
          </p:cNvPicPr>
          <p:nvPr/>
        </p:nvPicPr>
        <p:blipFill>
          <a:blip r:embed="rId5"/>
          <a:stretch>
            <a:fillRect/>
          </a:stretch>
        </p:blipFill>
        <p:spPr>
          <a:xfrm>
            <a:off x="4546569" y="4435909"/>
            <a:ext cx="281910" cy="269170"/>
          </a:xfrm>
          <a:prstGeom prst="rect">
            <a:avLst/>
          </a:prstGeom>
        </p:spPr>
      </p:pic>
      <p:sp>
        <p:nvSpPr>
          <p:cNvPr id="38" name="フリーフォーム 37"/>
          <p:cNvSpPr/>
          <p:nvPr/>
        </p:nvSpPr>
        <p:spPr>
          <a:xfrm>
            <a:off x="4539834" y="3539080"/>
            <a:ext cx="18733" cy="2201027"/>
          </a:xfrm>
          <a:custGeom>
            <a:avLst/>
            <a:gdLst>
              <a:gd name="connsiteX0" fmla="*/ 0 w 17418"/>
              <a:gd name="connsiteY0" fmla="*/ 0 h 2046515"/>
              <a:gd name="connsiteX1" fmla="*/ 17418 w 17418"/>
              <a:gd name="connsiteY1" fmla="*/ 2046515 h 2046515"/>
            </a:gdLst>
            <a:ahLst/>
            <a:cxnLst>
              <a:cxn ang="0">
                <a:pos x="connsiteX0" y="connsiteY0"/>
              </a:cxn>
              <a:cxn ang="0">
                <a:pos x="connsiteX1" y="connsiteY1"/>
              </a:cxn>
            </a:cxnLst>
            <a:rect l="l" t="t" r="r" b="b"/>
            <a:pathLst>
              <a:path w="17418" h="2046515">
                <a:moveTo>
                  <a:pt x="0" y="0"/>
                </a:moveTo>
                <a:lnTo>
                  <a:pt x="17418" y="2046515"/>
                </a:lnTo>
              </a:path>
            </a:pathLst>
          </a:custGeom>
          <a:noFill/>
          <a:ln w="57150">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38"/>
          <p:cNvSpPr/>
          <p:nvPr/>
        </p:nvSpPr>
        <p:spPr>
          <a:xfrm>
            <a:off x="2704085" y="4438222"/>
            <a:ext cx="927241" cy="9367"/>
          </a:xfrm>
          <a:custGeom>
            <a:avLst/>
            <a:gdLst>
              <a:gd name="connsiteX0" fmla="*/ 0 w 862149"/>
              <a:gd name="connsiteY0" fmla="*/ 0 h 8709"/>
              <a:gd name="connsiteX1" fmla="*/ 862149 w 862149"/>
              <a:gd name="connsiteY1" fmla="*/ 8709 h 8709"/>
            </a:gdLst>
            <a:ahLst/>
            <a:cxnLst>
              <a:cxn ang="0">
                <a:pos x="connsiteX0" y="connsiteY0"/>
              </a:cxn>
              <a:cxn ang="0">
                <a:pos x="connsiteX1" y="connsiteY1"/>
              </a:cxn>
            </a:cxnLst>
            <a:rect l="l" t="t" r="r" b="b"/>
            <a:pathLst>
              <a:path w="862149" h="8709">
                <a:moveTo>
                  <a:pt x="0" y="0"/>
                </a:moveTo>
                <a:lnTo>
                  <a:pt x="862149" y="8709"/>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8" name="図 57"/>
          <p:cNvPicPr>
            <a:picLocks noChangeAspect="1"/>
          </p:cNvPicPr>
          <p:nvPr/>
        </p:nvPicPr>
        <p:blipFill>
          <a:blip r:embed="rId6"/>
          <a:stretch>
            <a:fillRect/>
          </a:stretch>
        </p:blipFill>
        <p:spPr>
          <a:xfrm>
            <a:off x="2736819" y="2255534"/>
            <a:ext cx="339991" cy="269170"/>
          </a:xfrm>
          <a:prstGeom prst="rect">
            <a:avLst/>
          </a:prstGeom>
        </p:spPr>
      </p:pic>
      <p:grpSp>
        <p:nvGrpSpPr>
          <p:cNvPr id="60" name="グループ化 59"/>
          <p:cNvGrpSpPr/>
          <p:nvPr/>
        </p:nvGrpSpPr>
        <p:grpSpPr>
          <a:xfrm rot="16200000">
            <a:off x="2969507" y="3897968"/>
            <a:ext cx="1427807" cy="280216"/>
            <a:chOff x="-1503518" y="3334878"/>
            <a:chExt cx="2219372" cy="258496"/>
          </a:xfrm>
        </p:grpSpPr>
        <p:sp>
          <p:nvSpPr>
            <p:cNvPr id="61" name="角丸四角形 60"/>
            <p:cNvSpPr/>
            <p:nvPr/>
          </p:nvSpPr>
          <p:spPr>
            <a:xfrm>
              <a:off x="-1495899" y="3335467"/>
              <a:ext cx="2211753" cy="257907"/>
            </a:xfrm>
            <a:prstGeom prst="roundRect">
              <a:avLst>
                <a:gd name="adj" fmla="val 24622"/>
              </a:avLst>
            </a:prstGeom>
            <a:noFill/>
            <a:ln w="444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角丸四角形 61"/>
            <p:cNvSpPr/>
            <p:nvPr/>
          </p:nvSpPr>
          <p:spPr>
            <a:xfrm>
              <a:off x="-1503518" y="3334878"/>
              <a:ext cx="2211754" cy="257907"/>
            </a:xfrm>
            <a:prstGeom prst="roundRect">
              <a:avLst>
                <a:gd name="adj" fmla="val 24176"/>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正方形/長方形 4"/>
          <p:cNvSpPr/>
          <p:nvPr/>
        </p:nvSpPr>
        <p:spPr>
          <a:xfrm>
            <a:off x="126366"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4</a:t>
            </a:fld>
            <a:endParaRPr kumimoji="1" lang="ja-JP" altLang="en-US"/>
          </a:p>
        </p:txBody>
      </p:sp>
      <p:sp>
        <p:nvSpPr>
          <p:cNvPr id="4" name="テキスト ボックス 3"/>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サンプル数</a:t>
            </a:r>
          </a:p>
        </p:txBody>
      </p:sp>
      <p:sp>
        <p:nvSpPr>
          <p:cNvPr id="59" name="テキスト ボックス 58"/>
          <p:cNvSpPr txBox="1"/>
          <p:nvPr/>
        </p:nvSpPr>
        <p:spPr>
          <a:xfrm>
            <a:off x="2793152" y="2082880"/>
            <a:ext cx="1933456" cy="48820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lIns="36000" tIns="36000" rIns="36000" bIns="36000" rtlCol="0">
            <a:spAutoFit/>
          </a:bodyPr>
          <a:lstStyle/>
          <a:p>
            <a:pPr algn="just"/>
            <a:r>
              <a:rPr lang="ja-JP" altLang="en-US" sz="900" dirty="0">
                <a:solidFill>
                  <a:srgbClr val="FF0000"/>
                </a:solidFill>
                <a:latin typeface="+mn-ea"/>
              </a:rPr>
              <a:t>エリアを貫通する路線のうち、エリア東側の南北方向の路線</a:t>
            </a:r>
            <a:r>
              <a:rPr lang="ja-JP" altLang="en-US" sz="900" dirty="0" smtClean="0">
                <a:solidFill>
                  <a:srgbClr val="FF0000"/>
                </a:solidFill>
                <a:latin typeface="+mn-ea"/>
              </a:rPr>
              <a:t>、病院</a:t>
            </a:r>
            <a:r>
              <a:rPr lang="ja-JP" altLang="en-US" sz="900" dirty="0">
                <a:solidFill>
                  <a:srgbClr val="FF0000"/>
                </a:solidFill>
                <a:latin typeface="+mn-ea"/>
              </a:rPr>
              <a:t>周辺の道路でサンプル数が多い傾向。</a:t>
            </a:r>
          </a:p>
        </p:txBody>
      </p:sp>
      <p:grpSp>
        <p:nvGrpSpPr>
          <p:cNvPr id="40" name="グループ化 39"/>
          <p:cNvGrpSpPr/>
          <p:nvPr/>
        </p:nvGrpSpPr>
        <p:grpSpPr>
          <a:xfrm>
            <a:off x="6934414" y="4025600"/>
            <a:ext cx="2022036" cy="1840274"/>
            <a:chOff x="6849394" y="3984264"/>
            <a:chExt cx="2022036" cy="1840274"/>
          </a:xfrm>
        </p:grpSpPr>
        <p:sp>
          <p:nvSpPr>
            <p:cNvPr id="41" name="正方形/長方形 40"/>
            <p:cNvSpPr/>
            <p:nvPr/>
          </p:nvSpPr>
          <p:spPr>
            <a:xfrm>
              <a:off x="6849394" y="3984264"/>
              <a:ext cx="2022036" cy="184027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7757820" y="4021987"/>
              <a:ext cx="205184" cy="123111"/>
            </a:xfrm>
            <a:prstGeom prst="rect">
              <a:avLst/>
            </a:prstGeom>
            <a:noFill/>
          </p:spPr>
          <p:txBody>
            <a:bodyPr wrap="none" lIns="0" tIns="0" rIns="0" bIns="0" rtlCol="0">
              <a:spAutoFit/>
            </a:bodyPr>
            <a:lstStyle/>
            <a:p>
              <a:r>
                <a:rPr kumimoji="1" lang="ja-JP" altLang="en-US" sz="800" dirty="0" smtClean="0"/>
                <a:t>凡例</a:t>
              </a:r>
              <a:endParaRPr kumimoji="1" lang="ja-JP" altLang="en-US" sz="800" dirty="0"/>
            </a:p>
          </p:txBody>
        </p:sp>
        <p:sp>
          <p:nvSpPr>
            <p:cNvPr id="43" name="テキスト ボックス 42"/>
            <p:cNvSpPr txBox="1"/>
            <p:nvPr/>
          </p:nvSpPr>
          <p:spPr>
            <a:xfrm>
              <a:off x="6957722" y="4270826"/>
              <a:ext cx="1304844" cy="123111"/>
            </a:xfrm>
            <a:prstGeom prst="rect">
              <a:avLst/>
            </a:prstGeom>
            <a:noFill/>
          </p:spPr>
          <p:txBody>
            <a:bodyPr wrap="none" lIns="0" tIns="0" rIns="0" bIns="0" rtlCol="0">
              <a:spAutoFit/>
            </a:bodyPr>
            <a:lstStyle/>
            <a:p>
              <a:r>
                <a:rPr lang="en-US" altLang="ja-JP" sz="800" dirty="0">
                  <a:latin typeface="Arial Unicode MS" panose="020B0604020202020204" pitchFamily="50" charset="-128"/>
                  <a:ea typeface="Arial Unicode MS" panose="020B0604020202020204" pitchFamily="50" charset="-128"/>
                  <a:cs typeface="Arial Unicode MS" panose="020B0604020202020204" pitchFamily="50" charset="-128"/>
                </a:rPr>
                <a:t>k</a:t>
              </a:r>
              <a:r>
                <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m</a:t>
              </a:r>
              <a:r>
                <a:rPr kumimoji="1" lang="ja-JP" altLang="en-US" sz="800" dirty="0" smtClean="0"/>
                <a:t>あたり・月あたりサンプル数</a:t>
              </a:r>
              <a:endParaRPr kumimoji="1" lang="en-US" altLang="ja-JP" sz="800" dirty="0" smtClean="0"/>
            </a:p>
          </p:txBody>
        </p:sp>
        <p:cxnSp>
          <p:nvCxnSpPr>
            <p:cNvPr id="44" name="直線コネクタ 43"/>
            <p:cNvCxnSpPr/>
            <p:nvPr/>
          </p:nvCxnSpPr>
          <p:spPr>
            <a:xfrm>
              <a:off x="6957722" y="4523293"/>
              <a:ext cx="272092" cy="0"/>
            </a:xfrm>
            <a:prstGeom prst="line">
              <a:avLst/>
            </a:prstGeom>
            <a:ln w="28575">
              <a:solidFill>
                <a:srgbClr val="2C54E0"/>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6957722" y="4663902"/>
              <a:ext cx="272092" cy="0"/>
            </a:xfrm>
            <a:prstGeom prst="line">
              <a:avLst/>
            </a:prstGeom>
            <a:ln w="28575">
              <a:solidFill>
                <a:srgbClr val="36EEEF"/>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6957722" y="4803039"/>
              <a:ext cx="272092" cy="0"/>
            </a:xfrm>
            <a:prstGeom prst="line">
              <a:avLst/>
            </a:prstGeom>
            <a:ln w="28575">
              <a:solidFill>
                <a:srgbClr val="47EA37"/>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6957722" y="4942912"/>
              <a:ext cx="272092" cy="0"/>
            </a:xfrm>
            <a:prstGeom prst="line">
              <a:avLst/>
            </a:prstGeom>
            <a:ln w="28575">
              <a:solidFill>
                <a:srgbClr val="F7B0F3"/>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6957722" y="5082783"/>
              <a:ext cx="272092" cy="0"/>
            </a:xfrm>
            <a:prstGeom prst="line">
              <a:avLst/>
            </a:prstGeom>
            <a:ln w="28575">
              <a:solidFill>
                <a:srgbClr val="DE484B"/>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p:cNvSpPr txBox="1"/>
            <p:nvPr/>
          </p:nvSpPr>
          <p:spPr>
            <a:xfrm>
              <a:off x="7290869" y="4467087"/>
              <a:ext cx="921727"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0</a:t>
              </a:r>
              <a:r>
                <a:rPr lang="en-US" altLang="ja-JP" sz="800" dirty="0" smtClean="0"/>
                <a:t> ― </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250</a:t>
              </a:r>
              <a:r>
                <a:rPr lang="ja-JP" altLang="en-US" sz="800" dirty="0" smtClean="0"/>
                <a:t>サンプル</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/km</a:t>
              </a:r>
              <a:endPar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0" name="テキスト ボックス 49"/>
            <p:cNvSpPr txBox="1"/>
            <p:nvPr/>
          </p:nvSpPr>
          <p:spPr>
            <a:xfrm>
              <a:off x="7290869" y="4605622"/>
              <a:ext cx="1033937"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250</a:t>
              </a:r>
              <a:r>
                <a:rPr lang="en-US" altLang="ja-JP" sz="800" dirty="0" smtClean="0"/>
                <a:t> ― </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500</a:t>
              </a:r>
              <a:r>
                <a:rPr lang="ja-JP" altLang="en-US" sz="800" dirty="0" smtClean="0"/>
                <a:t>サンプル</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/km</a:t>
              </a:r>
              <a:endPar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1" name="テキスト ボックス 50"/>
            <p:cNvSpPr txBox="1"/>
            <p:nvPr/>
          </p:nvSpPr>
          <p:spPr>
            <a:xfrm>
              <a:off x="7290869" y="4744157"/>
              <a:ext cx="1091646"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500</a:t>
              </a:r>
              <a:r>
                <a:rPr lang="en-US" altLang="ja-JP" sz="800" dirty="0" smtClean="0"/>
                <a:t> ― </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1000</a:t>
              </a:r>
              <a:r>
                <a:rPr lang="ja-JP" altLang="en-US" sz="800" dirty="0" smtClean="0"/>
                <a:t>サンプル</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/km</a:t>
              </a:r>
              <a:endPar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2" name="テキスト ボックス 51"/>
            <p:cNvSpPr txBox="1"/>
            <p:nvPr/>
          </p:nvSpPr>
          <p:spPr>
            <a:xfrm>
              <a:off x="7290869" y="5021227"/>
              <a:ext cx="985847"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2000</a:t>
              </a:r>
              <a:r>
                <a:rPr lang="ja-JP" altLang="en-US" sz="800" dirty="0" smtClean="0"/>
                <a:t>サンプル</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/km</a:t>
              </a:r>
              <a:r>
                <a:rPr lang="ja-JP" altLang="en-US" sz="800" dirty="0" smtClean="0">
                  <a:latin typeface="+mn-ea"/>
                  <a:cs typeface="Arial Unicode MS" panose="020B0604020202020204" pitchFamily="50" charset="-128"/>
                </a:rPr>
                <a:t>以上</a:t>
              </a:r>
              <a:endParaRPr kumimoji="1" lang="en-US" altLang="ja-JP" sz="800" dirty="0" smtClean="0">
                <a:latin typeface="+mn-ea"/>
                <a:cs typeface="Arial Unicode MS" panose="020B0604020202020204" pitchFamily="50" charset="-128"/>
              </a:endParaRPr>
            </a:p>
          </p:txBody>
        </p:sp>
        <p:sp>
          <p:nvSpPr>
            <p:cNvPr id="53" name="テキスト ボックス 52"/>
            <p:cNvSpPr txBox="1"/>
            <p:nvPr/>
          </p:nvSpPr>
          <p:spPr>
            <a:xfrm>
              <a:off x="7290869" y="4882692"/>
              <a:ext cx="1149354"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1000</a:t>
              </a:r>
              <a:r>
                <a:rPr lang="en-US" altLang="ja-JP" sz="800" dirty="0" smtClean="0"/>
                <a:t> ― </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2000</a:t>
              </a:r>
              <a:r>
                <a:rPr lang="ja-JP" altLang="en-US" sz="800" dirty="0" smtClean="0"/>
                <a:t>サンプル</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/km</a:t>
              </a:r>
              <a:endPar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4" name="正方形/長方形 53"/>
            <p:cNvSpPr/>
            <p:nvPr/>
          </p:nvSpPr>
          <p:spPr>
            <a:xfrm>
              <a:off x="6958768" y="5206779"/>
              <a:ext cx="270000" cy="93800"/>
            </a:xfrm>
            <a:prstGeom prst="rect">
              <a:avLst/>
            </a:prstGeom>
            <a:solidFill>
              <a:srgbClr val="FFFF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p:cNvSpPr txBox="1"/>
            <p:nvPr/>
          </p:nvSpPr>
          <p:spPr>
            <a:xfrm>
              <a:off x="7290869" y="5197468"/>
              <a:ext cx="102592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通学路（○○小学校区）</a:t>
              </a:r>
              <a:endParaRPr kumimoji="1" lang="en-US" altLang="ja-JP" sz="800" dirty="0" smtClean="0">
                <a:latin typeface="+mn-ea"/>
              </a:endParaRPr>
            </a:p>
          </p:txBody>
        </p:sp>
        <p:sp>
          <p:nvSpPr>
            <p:cNvPr id="56" name="正方形/長方形 55"/>
            <p:cNvSpPr/>
            <p:nvPr/>
          </p:nvSpPr>
          <p:spPr>
            <a:xfrm>
              <a:off x="6973023" y="5376948"/>
              <a:ext cx="241491" cy="112360"/>
            </a:xfrm>
            <a:prstGeom prst="rect">
              <a:avLst/>
            </a:prstGeom>
            <a:noFill/>
            <a:ln w="25400" cap="rnd">
              <a:solidFill>
                <a:srgbClr val="6565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7290869" y="5370612"/>
              <a:ext cx="88165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生活道路対策エリア</a:t>
              </a:r>
              <a:endParaRPr kumimoji="1" lang="en-US" altLang="ja-JP" sz="800" dirty="0" smtClean="0">
                <a:latin typeface="+mn-ea"/>
              </a:endParaRPr>
            </a:p>
          </p:txBody>
        </p:sp>
        <p:sp>
          <p:nvSpPr>
            <p:cNvPr id="63" name="正方形/長方形 62"/>
            <p:cNvSpPr/>
            <p:nvPr/>
          </p:nvSpPr>
          <p:spPr>
            <a:xfrm>
              <a:off x="6958768" y="5572125"/>
              <a:ext cx="270000" cy="93600"/>
            </a:xfrm>
            <a:prstGeom prst="rect">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テキスト ボックス 63"/>
            <p:cNvSpPr txBox="1"/>
            <p:nvPr/>
          </p:nvSpPr>
          <p:spPr>
            <a:xfrm>
              <a:off x="7290869" y="5531344"/>
              <a:ext cx="1580561" cy="24622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幹線道路</a:t>
              </a:r>
              <a:endParaRPr lang="en-US" altLang="ja-JP" sz="800" dirty="0" smtClean="0">
                <a:latin typeface="+mn-ea"/>
                <a:cs typeface="Arial Unicode MS" panose="020B0604020202020204" pitchFamily="50" charset="-128"/>
              </a:endParaRPr>
            </a:p>
            <a:p>
              <a:r>
                <a:rPr kumimoji="1" lang="ja-JP" altLang="en-US" sz="800" dirty="0" smtClean="0">
                  <a:latin typeface="+mn-ea"/>
                  <a:cs typeface="Arial Unicode MS" panose="020B0604020202020204" pitchFamily="50" charset="-128"/>
                </a:rPr>
                <a:t>（県道、幹線市道、２車線以上区間）</a:t>
              </a:r>
              <a:endParaRPr kumimoji="1" lang="en-US" altLang="ja-JP" sz="800" dirty="0" smtClean="0">
                <a:latin typeface="+mn-ea"/>
              </a:endParaRPr>
            </a:p>
          </p:txBody>
        </p:sp>
      </p:grpSp>
      <p:sp>
        <p:nvSpPr>
          <p:cNvPr id="65" name="テキスト ボックス 64"/>
          <p:cNvSpPr txBox="1"/>
          <p:nvPr/>
        </p:nvSpPr>
        <p:spPr>
          <a:xfrm>
            <a:off x="5087290" y="2152129"/>
            <a:ext cx="1672190" cy="34970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lIns="36000" tIns="36000" rIns="36000" bIns="36000" rtlCol="0">
            <a:spAutoFit/>
          </a:bodyPr>
          <a:lstStyle/>
          <a:p>
            <a:pPr algn="just"/>
            <a:r>
              <a:rPr lang="ja-JP" altLang="en-US" sz="900" dirty="0" smtClean="0">
                <a:solidFill>
                  <a:srgbClr val="FF0000"/>
                </a:solidFill>
                <a:latin typeface="+mn-ea"/>
              </a:rPr>
              <a:t>よって、交通量データの有効性が</a:t>
            </a:r>
            <a:endParaRPr lang="en-US" altLang="ja-JP" sz="900" dirty="0" smtClean="0">
              <a:solidFill>
                <a:srgbClr val="FF0000"/>
              </a:solidFill>
              <a:latin typeface="+mn-ea"/>
            </a:endParaRPr>
          </a:p>
          <a:p>
            <a:pPr algn="just"/>
            <a:r>
              <a:rPr lang="ja-JP" altLang="en-US" sz="900" dirty="0">
                <a:solidFill>
                  <a:srgbClr val="FF0000"/>
                </a:solidFill>
                <a:latin typeface="+mn-ea"/>
              </a:rPr>
              <a:t>高</a:t>
            </a:r>
            <a:r>
              <a:rPr lang="ja-JP" altLang="en-US" sz="900" dirty="0" smtClean="0">
                <a:solidFill>
                  <a:srgbClr val="FF0000"/>
                </a:solidFill>
                <a:latin typeface="+mn-ea"/>
              </a:rPr>
              <a:t>いと思われる。</a:t>
            </a:r>
            <a:endParaRPr lang="ja-JP" altLang="en-US" sz="900" dirty="0">
              <a:solidFill>
                <a:srgbClr val="FF0000"/>
              </a:solidFill>
              <a:latin typeface="+mn-ea"/>
            </a:endParaRPr>
          </a:p>
        </p:txBody>
      </p:sp>
      <p:sp>
        <p:nvSpPr>
          <p:cNvPr id="66" name="右矢印 65"/>
          <p:cNvSpPr/>
          <p:nvPr/>
        </p:nvSpPr>
        <p:spPr>
          <a:xfrm>
            <a:off x="4820108" y="2254659"/>
            <a:ext cx="173681" cy="144643"/>
          </a:xfrm>
          <a:prstGeom prst="rightArrow">
            <a:avLst/>
          </a:prstGeom>
          <a:solidFill>
            <a:schemeClr val="bg1"/>
          </a:solidFill>
          <a:ln w="19050" cap="rnd">
            <a:solidFill>
              <a:srgbClr val="FF0000"/>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3387748" y="3462157"/>
            <a:ext cx="161583" cy="448841"/>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vert="eaVert" wrap="none" lIns="0" tIns="0" rIns="0" bIns="0" rtlCol="0" anchor="ctr">
            <a:spAutoFit/>
          </a:bodyPr>
          <a:lstStyle/>
          <a:p>
            <a:pPr algn="ctr">
              <a:lnSpc>
                <a:spcPct val="150000"/>
              </a:lnSpc>
            </a:pPr>
            <a:r>
              <a:rPr lang="ja-JP" altLang="en-US" sz="700" dirty="0" smtClean="0">
                <a:solidFill>
                  <a:schemeClr val="tx1"/>
                </a:solidFill>
                <a:effectLst>
                  <a:glow rad="63500">
                    <a:schemeClr val="bg1"/>
                  </a:glow>
                </a:effectLst>
                <a:latin typeface="メイリオ" panose="020B0604030504040204" pitchFamily="50" charset="-128"/>
                <a:ea typeface="メイリオ" panose="020B0604030504040204" pitchFamily="50" charset="-128"/>
                <a:cs typeface="メイリオ" panose="020B0604030504040204" pitchFamily="50" charset="-128"/>
              </a:rPr>
              <a:t>一宮西病院</a:t>
            </a:r>
            <a:endParaRPr lang="ja-JP" altLang="en-US" sz="700" dirty="0">
              <a:solidFill>
                <a:schemeClr val="tx1"/>
              </a:solidFill>
              <a:effectLst>
                <a:glow rad="635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8" name="図 6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31698" y="1094649"/>
            <a:ext cx="272917" cy="412749"/>
          </a:xfrm>
          <a:prstGeom prst="rect">
            <a:avLst/>
          </a:prstGeom>
        </p:spPr>
      </p:pic>
      <p:sp>
        <p:nvSpPr>
          <p:cNvPr id="6" name="タイトル 5"/>
          <p:cNvSpPr>
            <a:spLocks noGrp="1"/>
          </p:cNvSpPr>
          <p:nvPr>
            <p:ph type="title"/>
          </p:nvPr>
        </p:nvSpPr>
        <p:spPr/>
        <p:txBody>
          <a:bodyPr/>
          <a:lstStyle/>
          <a:p>
            <a:r>
              <a:rPr lang="ja-JP" altLang="en-US" dirty="0"/>
              <a:t>交通課題の抽出</a:t>
            </a:r>
            <a:endParaRPr kumimoji="1" lang="ja-JP" altLang="en-US" dirty="0"/>
          </a:p>
        </p:txBody>
      </p:sp>
      <p:sp>
        <p:nvSpPr>
          <p:cNvPr id="69" name="テキスト ボックス 68"/>
          <p:cNvSpPr txBox="1"/>
          <p:nvPr/>
        </p:nvSpPr>
        <p:spPr>
          <a:xfrm>
            <a:off x="234779" y="983317"/>
            <a:ext cx="8721672" cy="5608269"/>
          </a:xfrm>
          <a:prstGeom prst="rect">
            <a:avLst/>
          </a:prstGeom>
          <a:solidFill>
            <a:schemeClr val="bg1">
              <a:lumMod val="75000"/>
              <a:alpha val="40000"/>
            </a:schemeClr>
          </a:solidFill>
          <a:ln>
            <a:noFill/>
          </a:ln>
        </p:spPr>
        <p:txBody>
          <a:bodyPr wrap="square" rtlCol="0" anchor="ctr" anchorCtr="0">
            <a:noAutofit/>
          </a:bodyPr>
          <a:lstStyle/>
          <a:p>
            <a:r>
              <a:rPr lang="en-US" altLang="ja-JP" b="1" dirty="0" smtClean="0">
                <a:effectLst>
                  <a:glow rad="127000">
                    <a:schemeClr val="bg1"/>
                  </a:glow>
                </a:effectLst>
              </a:rPr>
              <a:t>ETC2.0</a:t>
            </a:r>
            <a:r>
              <a:rPr lang="ja-JP" altLang="en-US" b="1" dirty="0" smtClean="0">
                <a:effectLst>
                  <a:glow rad="127000">
                    <a:schemeClr val="bg1"/>
                  </a:glow>
                </a:effectLst>
              </a:rPr>
              <a:t>プローブデータのサンプル数を掲載</a:t>
            </a:r>
            <a:endParaRPr kumimoji="1" lang="ja-JP" altLang="en-US" b="1" dirty="0">
              <a:effectLst>
                <a:glow rad="127000">
                  <a:schemeClr val="bg1"/>
                </a:glow>
              </a:effectLst>
            </a:endParaRPr>
          </a:p>
        </p:txBody>
      </p:sp>
      <p:sp>
        <p:nvSpPr>
          <p:cNvPr id="70" name="正方形/長方形 69"/>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923231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3245" t="7255" r="25636" b="13370"/>
          <a:stretch/>
        </p:blipFill>
        <p:spPr>
          <a:xfrm>
            <a:off x="381600" y="1141200"/>
            <a:ext cx="6037200" cy="4766400"/>
          </a:xfrm>
          <a:prstGeom prst="rect">
            <a:avLst/>
          </a:prstGeom>
        </p:spPr>
      </p:pic>
      <p:sp>
        <p:nvSpPr>
          <p:cNvPr id="32" name="テキスト ボックス 31"/>
          <p:cNvSpPr txBox="1"/>
          <p:nvPr/>
        </p:nvSpPr>
        <p:spPr>
          <a:xfrm>
            <a:off x="2626913" y="3597010"/>
            <a:ext cx="872066" cy="261610"/>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rPr>
              <a:t>２</a:t>
            </a:r>
            <a:r>
              <a:rPr kumimoji="1" lang="ja-JP" altLang="en-US" sz="1050" b="1" dirty="0" smtClean="0">
                <a:effectLst>
                  <a:outerShdw blurRad="38100" dist="38100" dir="2700000" algn="tl">
                    <a:srgbClr val="000000">
                      <a:alpha val="43137"/>
                    </a:srgbClr>
                  </a:outerShdw>
                </a:effectLst>
              </a:rPr>
              <a:t>車線区間</a:t>
            </a:r>
            <a:endParaRPr kumimoji="1" lang="ja-JP" altLang="en-US" b="1" dirty="0">
              <a:effectLst>
                <a:outerShdw blurRad="38100" dist="38100" dir="2700000" algn="tl">
                  <a:srgbClr val="000000">
                    <a:alpha val="43137"/>
                  </a:srgbClr>
                </a:outerShdw>
              </a:effectLst>
            </a:endParaRPr>
          </a:p>
        </p:txBody>
      </p:sp>
      <p:sp>
        <p:nvSpPr>
          <p:cNvPr id="33" name="左中かっこ 32"/>
          <p:cNvSpPr/>
          <p:nvPr/>
        </p:nvSpPr>
        <p:spPr>
          <a:xfrm rot="5400000">
            <a:off x="3051893" y="3510649"/>
            <a:ext cx="87252" cy="806918"/>
          </a:xfrm>
          <a:prstGeom prst="leftBrace">
            <a:avLst>
              <a:gd name="adj1" fmla="val 8333"/>
              <a:gd name="adj2" fmla="val 5091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34" name="図 33"/>
          <p:cNvPicPr>
            <a:picLocks noChangeAspect="1"/>
          </p:cNvPicPr>
          <p:nvPr/>
        </p:nvPicPr>
        <p:blipFill rotWithShape="1">
          <a:blip r:embed="rId4"/>
          <a:srcRect l="11062" t="11062" r="11062" b="11062"/>
          <a:stretch/>
        </p:blipFill>
        <p:spPr>
          <a:xfrm>
            <a:off x="5766993" y="1308190"/>
            <a:ext cx="2942060" cy="2682142"/>
          </a:xfrm>
          <a:prstGeom prst="rect">
            <a:avLst/>
          </a:prstGeom>
        </p:spPr>
      </p:pic>
      <p:sp>
        <p:nvSpPr>
          <p:cNvPr id="35" name="正方形/長方形 34"/>
          <p:cNvSpPr/>
          <p:nvPr/>
        </p:nvSpPr>
        <p:spPr>
          <a:xfrm>
            <a:off x="5766993" y="1297891"/>
            <a:ext cx="2985129" cy="2707341"/>
          </a:xfrm>
          <a:prstGeom prst="rect">
            <a:avLst/>
          </a:prstGeom>
          <a:noFill/>
          <a:ln w="44450">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2626912" y="2960891"/>
            <a:ext cx="1926446" cy="1768757"/>
          </a:xfrm>
          <a:prstGeom prst="rect">
            <a:avLst/>
          </a:prstGeom>
          <a:noFill/>
          <a:ln w="44450">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 name="直線コネクタ 37"/>
          <p:cNvCxnSpPr/>
          <p:nvPr/>
        </p:nvCxnSpPr>
        <p:spPr>
          <a:xfrm flipV="1">
            <a:off x="2626912" y="1297891"/>
            <a:ext cx="3140081" cy="1663000"/>
          </a:xfrm>
          <a:prstGeom prst="line">
            <a:avLst/>
          </a:prstGeom>
          <a:noFill/>
          <a:ln w="44450">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直線コネクタ 38"/>
          <p:cNvCxnSpPr/>
          <p:nvPr/>
        </p:nvCxnSpPr>
        <p:spPr>
          <a:xfrm flipV="1">
            <a:off x="4552769" y="3996188"/>
            <a:ext cx="4199353" cy="763261"/>
          </a:xfrm>
          <a:prstGeom prst="line">
            <a:avLst/>
          </a:prstGeom>
          <a:noFill/>
          <a:ln w="44450">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58" name="角丸四角形吹き出し 57"/>
          <p:cNvSpPr/>
          <p:nvPr/>
        </p:nvSpPr>
        <p:spPr>
          <a:xfrm>
            <a:off x="5823805" y="2903023"/>
            <a:ext cx="1590455" cy="356294"/>
          </a:xfrm>
          <a:prstGeom prst="wedgeRoundRectCallout">
            <a:avLst>
              <a:gd name="adj1" fmla="val 43294"/>
              <a:gd name="adj2" fmla="val 104484"/>
              <a:gd name="adj3" fmla="val 16667"/>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p:cNvSpPr txBox="1"/>
          <p:nvPr/>
        </p:nvSpPr>
        <p:spPr>
          <a:xfrm>
            <a:off x="5823805" y="2880944"/>
            <a:ext cx="1835637" cy="430887"/>
          </a:xfrm>
          <a:prstGeom prst="rect">
            <a:avLst/>
          </a:prstGeom>
          <a:noFill/>
        </p:spPr>
        <p:txBody>
          <a:bodyPr wrap="square" rtlCol="0">
            <a:spAutoFit/>
          </a:bodyPr>
          <a:lstStyle/>
          <a:p>
            <a:r>
              <a:rPr kumimoji="1" lang="ja-JP" altLang="en-US" sz="1050" dirty="0" smtClean="0"/>
              <a:t>病院</a:t>
            </a:r>
            <a:r>
              <a:rPr lang="ja-JP" altLang="en-US" sz="1050" dirty="0" smtClean="0"/>
              <a:t>東側</a:t>
            </a:r>
            <a:r>
              <a:rPr kumimoji="1" lang="ja-JP" altLang="en-US" sz="1050" dirty="0" smtClean="0"/>
              <a:t>道路での</a:t>
            </a:r>
            <a:endParaRPr kumimoji="1" lang="en-US" altLang="ja-JP" sz="1050" dirty="0" smtClean="0"/>
          </a:p>
          <a:p>
            <a:r>
              <a:rPr kumimoji="1" lang="ja-JP" altLang="en-US" sz="1050" dirty="0" smtClean="0"/>
              <a:t>急ブレーキが多い</a:t>
            </a:r>
            <a:endParaRPr kumimoji="1" lang="ja-JP" altLang="en-US" sz="1100" dirty="0"/>
          </a:p>
        </p:txBody>
      </p:sp>
      <p:grpSp>
        <p:nvGrpSpPr>
          <p:cNvPr id="61" name="グループ化 60"/>
          <p:cNvGrpSpPr/>
          <p:nvPr/>
        </p:nvGrpSpPr>
        <p:grpSpPr>
          <a:xfrm rot="16200000">
            <a:off x="2862350" y="3778519"/>
            <a:ext cx="1427807" cy="476248"/>
            <a:chOff x="-1503518" y="3334878"/>
            <a:chExt cx="2219372" cy="258496"/>
          </a:xfrm>
        </p:grpSpPr>
        <p:sp>
          <p:nvSpPr>
            <p:cNvPr id="62" name="角丸四角形 61"/>
            <p:cNvSpPr/>
            <p:nvPr/>
          </p:nvSpPr>
          <p:spPr>
            <a:xfrm>
              <a:off x="-1495899" y="3335467"/>
              <a:ext cx="2211753" cy="257907"/>
            </a:xfrm>
            <a:prstGeom prst="roundRect">
              <a:avLst>
                <a:gd name="adj" fmla="val 24622"/>
              </a:avLst>
            </a:prstGeom>
            <a:noFill/>
            <a:ln w="444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角丸四角形 65"/>
            <p:cNvSpPr/>
            <p:nvPr/>
          </p:nvSpPr>
          <p:spPr>
            <a:xfrm>
              <a:off x="-1503518" y="3334878"/>
              <a:ext cx="2211754" cy="257907"/>
            </a:xfrm>
            <a:prstGeom prst="roundRect">
              <a:avLst>
                <a:gd name="adj" fmla="val 24176"/>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7" name="テキスト ボックス 66"/>
          <p:cNvSpPr txBox="1"/>
          <p:nvPr/>
        </p:nvSpPr>
        <p:spPr>
          <a:xfrm>
            <a:off x="2476478" y="5067273"/>
            <a:ext cx="1102210" cy="273087"/>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rPr>
              <a:t>２</a:t>
            </a:r>
            <a:r>
              <a:rPr kumimoji="1" lang="ja-JP" altLang="en-US" sz="1050" b="1" dirty="0" smtClean="0">
                <a:effectLst>
                  <a:outerShdw blurRad="38100" dist="38100" dir="2700000" algn="tl">
                    <a:srgbClr val="000000">
                      <a:alpha val="43137"/>
                    </a:srgbClr>
                  </a:outerShdw>
                </a:effectLst>
              </a:rPr>
              <a:t>車線区間</a:t>
            </a:r>
            <a:endParaRPr kumimoji="1" lang="ja-JP" altLang="en-US" b="1" dirty="0">
              <a:effectLst>
                <a:outerShdw blurRad="38100" dist="38100" dir="2700000" algn="tl">
                  <a:srgbClr val="000000">
                    <a:alpha val="43137"/>
                  </a:srgbClr>
                </a:outerShdw>
              </a:effectLst>
            </a:endParaRPr>
          </a:p>
        </p:txBody>
      </p:sp>
      <p:sp>
        <p:nvSpPr>
          <p:cNvPr id="68" name="左中かっこ 67"/>
          <p:cNvSpPr/>
          <p:nvPr/>
        </p:nvSpPr>
        <p:spPr>
          <a:xfrm rot="16200000">
            <a:off x="2875002" y="4282926"/>
            <a:ext cx="77265" cy="972510"/>
          </a:xfrm>
          <a:prstGeom prst="leftBrace">
            <a:avLst>
              <a:gd name="adj1" fmla="val 8333"/>
              <a:gd name="adj2" fmla="val 5091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9" name="フリーフォーム 68"/>
          <p:cNvSpPr/>
          <p:nvPr/>
        </p:nvSpPr>
        <p:spPr>
          <a:xfrm>
            <a:off x="2377326" y="1082982"/>
            <a:ext cx="1348713" cy="4683033"/>
          </a:xfrm>
          <a:custGeom>
            <a:avLst/>
            <a:gdLst>
              <a:gd name="connsiteX0" fmla="*/ 1254034 w 1254034"/>
              <a:gd name="connsiteY0" fmla="*/ 0 h 4354285"/>
              <a:gd name="connsiteX1" fmla="*/ 1254034 w 1254034"/>
              <a:gd name="connsiteY1" fmla="*/ 365760 h 4354285"/>
              <a:gd name="connsiteX2" fmla="*/ 1123406 w 1254034"/>
              <a:gd name="connsiteY2" fmla="*/ 940525 h 4354285"/>
              <a:gd name="connsiteX3" fmla="*/ 923108 w 1254034"/>
              <a:gd name="connsiteY3" fmla="*/ 1489165 h 4354285"/>
              <a:gd name="connsiteX4" fmla="*/ 696686 w 1254034"/>
              <a:gd name="connsiteY4" fmla="*/ 1976845 h 4354285"/>
              <a:gd name="connsiteX5" fmla="*/ 400594 w 1254034"/>
              <a:gd name="connsiteY5" fmla="*/ 2577737 h 4354285"/>
              <a:gd name="connsiteX6" fmla="*/ 156754 w 1254034"/>
              <a:gd name="connsiteY6" fmla="*/ 3265714 h 4354285"/>
              <a:gd name="connsiteX7" fmla="*/ 0 w 1254034"/>
              <a:gd name="connsiteY7" fmla="*/ 3901440 h 4354285"/>
              <a:gd name="connsiteX8" fmla="*/ 17417 w 1254034"/>
              <a:gd name="connsiteY8" fmla="*/ 4354285 h 43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4034" h="4354285">
                <a:moveTo>
                  <a:pt x="1254034" y="0"/>
                </a:moveTo>
                <a:lnTo>
                  <a:pt x="1254034" y="365760"/>
                </a:lnTo>
                <a:lnTo>
                  <a:pt x="1123406" y="940525"/>
                </a:lnTo>
                <a:lnTo>
                  <a:pt x="923108" y="1489165"/>
                </a:lnTo>
                <a:lnTo>
                  <a:pt x="696686" y="1976845"/>
                </a:lnTo>
                <a:lnTo>
                  <a:pt x="400594" y="2577737"/>
                </a:lnTo>
                <a:lnTo>
                  <a:pt x="156754" y="3265714"/>
                </a:lnTo>
                <a:lnTo>
                  <a:pt x="0" y="3901440"/>
                </a:lnTo>
                <a:lnTo>
                  <a:pt x="17417" y="4354285"/>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フリーフォーム 69"/>
          <p:cNvSpPr/>
          <p:nvPr/>
        </p:nvSpPr>
        <p:spPr>
          <a:xfrm>
            <a:off x="1843460" y="1082982"/>
            <a:ext cx="524500" cy="4683033"/>
          </a:xfrm>
          <a:custGeom>
            <a:avLst/>
            <a:gdLst>
              <a:gd name="connsiteX0" fmla="*/ 60960 w 487680"/>
              <a:gd name="connsiteY0" fmla="*/ 0 h 4354285"/>
              <a:gd name="connsiteX1" fmla="*/ 8709 w 487680"/>
              <a:gd name="connsiteY1" fmla="*/ 322217 h 4354285"/>
              <a:gd name="connsiteX2" fmla="*/ 0 w 487680"/>
              <a:gd name="connsiteY2" fmla="*/ 583474 h 4354285"/>
              <a:gd name="connsiteX3" fmla="*/ 17417 w 487680"/>
              <a:gd name="connsiteY3" fmla="*/ 896983 h 4354285"/>
              <a:gd name="connsiteX4" fmla="*/ 8709 w 487680"/>
              <a:gd name="connsiteY4" fmla="*/ 2063931 h 4354285"/>
              <a:gd name="connsiteX5" fmla="*/ 34835 w 487680"/>
              <a:gd name="connsiteY5" fmla="*/ 3065417 h 4354285"/>
              <a:gd name="connsiteX6" fmla="*/ 34835 w 487680"/>
              <a:gd name="connsiteY6" fmla="*/ 3413760 h 4354285"/>
              <a:gd name="connsiteX7" fmla="*/ 69669 w 487680"/>
              <a:gd name="connsiteY7" fmla="*/ 3683725 h 4354285"/>
              <a:gd name="connsiteX8" fmla="*/ 217715 w 487680"/>
              <a:gd name="connsiteY8" fmla="*/ 3936274 h 4354285"/>
              <a:gd name="connsiteX9" fmla="*/ 391886 w 487680"/>
              <a:gd name="connsiteY9" fmla="*/ 4127863 h 4354285"/>
              <a:gd name="connsiteX10" fmla="*/ 487680 w 487680"/>
              <a:gd name="connsiteY10" fmla="*/ 4354285 h 43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7680" h="4354285">
                <a:moveTo>
                  <a:pt x="60960" y="0"/>
                </a:moveTo>
                <a:lnTo>
                  <a:pt x="8709" y="322217"/>
                </a:lnTo>
                <a:lnTo>
                  <a:pt x="0" y="583474"/>
                </a:lnTo>
                <a:lnTo>
                  <a:pt x="17417" y="896983"/>
                </a:lnTo>
                <a:cubicBezTo>
                  <a:pt x="14514" y="1285966"/>
                  <a:pt x="11612" y="1674948"/>
                  <a:pt x="8709" y="2063931"/>
                </a:cubicBezTo>
                <a:lnTo>
                  <a:pt x="34835" y="3065417"/>
                </a:lnTo>
                <a:lnTo>
                  <a:pt x="34835" y="3413760"/>
                </a:lnTo>
                <a:lnTo>
                  <a:pt x="69669" y="3683725"/>
                </a:lnTo>
                <a:lnTo>
                  <a:pt x="217715" y="3936274"/>
                </a:lnTo>
                <a:lnTo>
                  <a:pt x="391886" y="4127863"/>
                </a:lnTo>
                <a:lnTo>
                  <a:pt x="487680" y="4354285"/>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1" name="フリーフォーム 70"/>
          <p:cNvSpPr/>
          <p:nvPr/>
        </p:nvSpPr>
        <p:spPr>
          <a:xfrm>
            <a:off x="616505" y="4444271"/>
            <a:ext cx="5790934" cy="319574"/>
          </a:xfrm>
          <a:custGeom>
            <a:avLst/>
            <a:gdLst>
              <a:gd name="connsiteX0" fmla="*/ 0 w 5529943"/>
              <a:gd name="connsiteY0" fmla="*/ 304800 h 304800"/>
              <a:gd name="connsiteX1" fmla="*/ 1227909 w 5529943"/>
              <a:gd name="connsiteY1" fmla="*/ 296092 h 304800"/>
              <a:gd name="connsiteX2" fmla="*/ 2377440 w 5529943"/>
              <a:gd name="connsiteY2" fmla="*/ 296092 h 304800"/>
              <a:gd name="connsiteX3" fmla="*/ 3082835 w 5529943"/>
              <a:gd name="connsiteY3" fmla="*/ 278675 h 304800"/>
              <a:gd name="connsiteX4" fmla="*/ 3257006 w 5529943"/>
              <a:gd name="connsiteY4" fmla="*/ 287383 h 304800"/>
              <a:gd name="connsiteX5" fmla="*/ 4084320 w 5529943"/>
              <a:gd name="connsiteY5" fmla="*/ 17417 h 304800"/>
              <a:gd name="connsiteX6" fmla="*/ 5529943 w 5529943"/>
              <a:gd name="connsiteY6" fmla="*/ 0 h 304800"/>
              <a:gd name="connsiteX0" fmla="*/ 0 w 5384412"/>
              <a:gd name="connsiteY0" fmla="*/ 297140 h 297140"/>
              <a:gd name="connsiteX1" fmla="*/ 1227909 w 5384412"/>
              <a:gd name="connsiteY1" fmla="*/ 288432 h 297140"/>
              <a:gd name="connsiteX2" fmla="*/ 2377440 w 5384412"/>
              <a:gd name="connsiteY2" fmla="*/ 288432 h 297140"/>
              <a:gd name="connsiteX3" fmla="*/ 3082835 w 5384412"/>
              <a:gd name="connsiteY3" fmla="*/ 271015 h 297140"/>
              <a:gd name="connsiteX4" fmla="*/ 3257006 w 5384412"/>
              <a:gd name="connsiteY4" fmla="*/ 279723 h 297140"/>
              <a:gd name="connsiteX5" fmla="*/ 4084320 w 5384412"/>
              <a:gd name="connsiteY5" fmla="*/ 9757 h 297140"/>
              <a:gd name="connsiteX6" fmla="*/ 5384412 w 5384412"/>
              <a:gd name="connsiteY6" fmla="*/ 0 h 29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84412" h="297140">
                <a:moveTo>
                  <a:pt x="0" y="297140"/>
                </a:moveTo>
                <a:lnTo>
                  <a:pt x="1227909" y="288432"/>
                </a:lnTo>
                <a:lnTo>
                  <a:pt x="2377440" y="288432"/>
                </a:lnTo>
                <a:lnTo>
                  <a:pt x="3082835" y="271015"/>
                </a:lnTo>
                <a:lnTo>
                  <a:pt x="3257006" y="279723"/>
                </a:lnTo>
                <a:lnTo>
                  <a:pt x="4084320" y="9757"/>
                </a:lnTo>
                <a:lnTo>
                  <a:pt x="5384412" y="0"/>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フリーフォーム 71"/>
          <p:cNvSpPr/>
          <p:nvPr/>
        </p:nvSpPr>
        <p:spPr>
          <a:xfrm>
            <a:off x="607138" y="1214106"/>
            <a:ext cx="5809295" cy="4001775"/>
          </a:xfrm>
          <a:custGeom>
            <a:avLst/>
            <a:gdLst>
              <a:gd name="connsiteX0" fmla="*/ 0 w 5556068"/>
              <a:gd name="connsiteY0" fmla="*/ 0 h 3884023"/>
              <a:gd name="connsiteX1" fmla="*/ 1132114 w 5556068"/>
              <a:gd name="connsiteY1" fmla="*/ 478971 h 3884023"/>
              <a:gd name="connsiteX2" fmla="*/ 1889760 w 5556068"/>
              <a:gd name="connsiteY2" fmla="*/ 923108 h 3884023"/>
              <a:gd name="connsiteX3" fmla="*/ 2560320 w 5556068"/>
              <a:gd name="connsiteY3" fmla="*/ 1445623 h 3884023"/>
              <a:gd name="connsiteX4" fmla="*/ 3535680 w 5556068"/>
              <a:gd name="connsiteY4" fmla="*/ 2107474 h 3884023"/>
              <a:gd name="connsiteX5" fmla="*/ 4432663 w 5556068"/>
              <a:gd name="connsiteY5" fmla="*/ 2743200 h 3884023"/>
              <a:gd name="connsiteX6" fmla="*/ 5016137 w 5556068"/>
              <a:gd name="connsiteY6" fmla="*/ 3317965 h 3884023"/>
              <a:gd name="connsiteX7" fmla="*/ 5556068 w 5556068"/>
              <a:gd name="connsiteY7" fmla="*/ 3884023 h 3884023"/>
              <a:gd name="connsiteX0" fmla="*/ 0 w 5401484"/>
              <a:gd name="connsiteY0" fmla="*/ 0 h 3720851"/>
              <a:gd name="connsiteX1" fmla="*/ 1132114 w 5401484"/>
              <a:gd name="connsiteY1" fmla="*/ 478971 h 3720851"/>
              <a:gd name="connsiteX2" fmla="*/ 1889760 w 5401484"/>
              <a:gd name="connsiteY2" fmla="*/ 923108 h 3720851"/>
              <a:gd name="connsiteX3" fmla="*/ 2560320 w 5401484"/>
              <a:gd name="connsiteY3" fmla="*/ 1445623 h 3720851"/>
              <a:gd name="connsiteX4" fmla="*/ 3535680 w 5401484"/>
              <a:gd name="connsiteY4" fmla="*/ 2107474 h 3720851"/>
              <a:gd name="connsiteX5" fmla="*/ 4432663 w 5401484"/>
              <a:gd name="connsiteY5" fmla="*/ 2743200 h 3720851"/>
              <a:gd name="connsiteX6" fmla="*/ 5016137 w 5401484"/>
              <a:gd name="connsiteY6" fmla="*/ 3317965 h 3720851"/>
              <a:gd name="connsiteX7" fmla="*/ 5401484 w 5401484"/>
              <a:gd name="connsiteY7" fmla="*/ 3720851 h 372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1484" h="3720851">
                <a:moveTo>
                  <a:pt x="0" y="0"/>
                </a:moveTo>
                <a:lnTo>
                  <a:pt x="1132114" y="478971"/>
                </a:lnTo>
                <a:lnTo>
                  <a:pt x="1889760" y="923108"/>
                </a:lnTo>
                <a:lnTo>
                  <a:pt x="2560320" y="1445623"/>
                </a:lnTo>
                <a:lnTo>
                  <a:pt x="3535680" y="2107474"/>
                </a:lnTo>
                <a:lnTo>
                  <a:pt x="4432663" y="2743200"/>
                </a:lnTo>
                <a:lnTo>
                  <a:pt x="5016137" y="3317965"/>
                </a:lnTo>
                <a:lnTo>
                  <a:pt x="5401484" y="3720851"/>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3" name="図 72"/>
          <p:cNvPicPr>
            <a:picLocks noChangeAspect="1"/>
          </p:cNvPicPr>
          <p:nvPr/>
        </p:nvPicPr>
        <p:blipFill>
          <a:blip r:embed="rId5"/>
          <a:stretch>
            <a:fillRect/>
          </a:stretch>
        </p:blipFill>
        <p:spPr>
          <a:xfrm>
            <a:off x="1716364" y="3506888"/>
            <a:ext cx="281910" cy="269170"/>
          </a:xfrm>
          <a:prstGeom prst="rect">
            <a:avLst/>
          </a:prstGeom>
        </p:spPr>
      </p:pic>
      <p:pic>
        <p:nvPicPr>
          <p:cNvPr id="74" name="図 73"/>
          <p:cNvPicPr>
            <a:picLocks noChangeAspect="1"/>
          </p:cNvPicPr>
          <p:nvPr/>
        </p:nvPicPr>
        <p:blipFill>
          <a:blip r:embed="rId6"/>
          <a:stretch>
            <a:fillRect/>
          </a:stretch>
        </p:blipFill>
        <p:spPr>
          <a:xfrm>
            <a:off x="2128650" y="4641932"/>
            <a:ext cx="281910" cy="269170"/>
          </a:xfrm>
          <a:prstGeom prst="rect">
            <a:avLst/>
          </a:prstGeom>
        </p:spPr>
      </p:pic>
      <p:pic>
        <p:nvPicPr>
          <p:cNvPr id="75" name="図 74"/>
          <p:cNvPicPr>
            <a:picLocks noChangeAspect="1"/>
          </p:cNvPicPr>
          <p:nvPr/>
        </p:nvPicPr>
        <p:blipFill>
          <a:blip r:embed="rId6"/>
          <a:stretch>
            <a:fillRect/>
          </a:stretch>
        </p:blipFill>
        <p:spPr>
          <a:xfrm>
            <a:off x="4491425" y="4433720"/>
            <a:ext cx="281910" cy="269170"/>
          </a:xfrm>
          <a:prstGeom prst="rect">
            <a:avLst/>
          </a:prstGeom>
        </p:spPr>
      </p:pic>
      <p:sp>
        <p:nvSpPr>
          <p:cNvPr id="76" name="フリーフォーム 75"/>
          <p:cNvSpPr/>
          <p:nvPr/>
        </p:nvSpPr>
        <p:spPr>
          <a:xfrm>
            <a:off x="4484690" y="3536891"/>
            <a:ext cx="18733" cy="2201027"/>
          </a:xfrm>
          <a:custGeom>
            <a:avLst/>
            <a:gdLst>
              <a:gd name="connsiteX0" fmla="*/ 0 w 17418"/>
              <a:gd name="connsiteY0" fmla="*/ 0 h 2046515"/>
              <a:gd name="connsiteX1" fmla="*/ 17418 w 17418"/>
              <a:gd name="connsiteY1" fmla="*/ 2046515 h 2046515"/>
            </a:gdLst>
            <a:ahLst/>
            <a:cxnLst>
              <a:cxn ang="0">
                <a:pos x="connsiteX0" y="connsiteY0"/>
              </a:cxn>
              <a:cxn ang="0">
                <a:pos x="connsiteX1" y="connsiteY1"/>
              </a:cxn>
            </a:cxnLst>
            <a:rect l="l" t="t" r="r" b="b"/>
            <a:pathLst>
              <a:path w="17418" h="2046515">
                <a:moveTo>
                  <a:pt x="0" y="0"/>
                </a:moveTo>
                <a:lnTo>
                  <a:pt x="17418" y="2046515"/>
                </a:lnTo>
              </a:path>
            </a:pathLst>
          </a:custGeom>
          <a:noFill/>
          <a:ln w="57150">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フリーフォーム 76"/>
          <p:cNvSpPr/>
          <p:nvPr/>
        </p:nvSpPr>
        <p:spPr>
          <a:xfrm>
            <a:off x="2648941" y="4436033"/>
            <a:ext cx="927241" cy="9367"/>
          </a:xfrm>
          <a:custGeom>
            <a:avLst/>
            <a:gdLst>
              <a:gd name="connsiteX0" fmla="*/ 0 w 862149"/>
              <a:gd name="connsiteY0" fmla="*/ 0 h 8709"/>
              <a:gd name="connsiteX1" fmla="*/ 862149 w 862149"/>
              <a:gd name="connsiteY1" fmla="*/ 8709 h 8709"/>
            </a:gdLst>
            <a:ahLst/>
            <a:cxnLst>
              <a:cxn ang="0">
                <a:pos x="connsiteX0" y="connsiteY0"/>
              </a:cxn>
              <a:cxn ang="0">
                <a:pos x="connsiteX1" y="connsiteY1"/>
              </a:cxn>
            </a:cxnLst>
            <a:rect l="l" t="t" r="r" b="b"/>
            <a:pathLst>
              <a:path w="862149" h="8709">
                <a:moveTo>
                  <a:pt x="0" y="0"/>
                </a:moveTo>
                <a:lnTo>
                  <a:pt x="862149" y="8709"/>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8" name="図 77"/>
          <p:cNvPicPr>
            <a:picLocks noChangeAspect="1"/>
          </p:cNvPicPr>
          <p:nvPr/>
        </p:nvPicPr>
        <p:blipFill>
          <a:blip r:embed="rId7"/>
          <a:stretch>
            <a:fillRect/>
          </a:stretch>
        </p:blipFill>
        <p:spPr>
          <a:xfrm>
            <a:off x="2681675" y="2253345"/>
            <a:ext cx="339991" cy="269170"/>
          </a:xfrm>
          <a:prstGeom prst="rect">
            <a:avLst/>
          </a:prstGeom>
        </p:spPr>
      </p:pic>
      <p:sp>
        <p:nvSpPr>
          <p:cNvPr id="41" name="円/楕円 40"/>
          <p:cNvSpPr/>
          <p:nvPr/>
        </p:nvSpPr>
        <p:spPr>
          <a:xfrm>
            <a:off x="7351938" y="3309464"/>
            <a:ext cx="464172" cy="487332"/>
          </a:xfrm>
          <a:prstGeom prst="ellipse">
            <a:avLst/>
          </a:prstGeom>
          <a:noFill/>
          <a:ln w="44450">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126366"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5</a:t>
            </a:fld>
            <a:endParaRPr kumimoji="1" lang="ja-JP" altLang="en-US"/>
          </a:p>
        </p:txBody>
      </p:sp>
      <p:sp>
        <p:nvSpPr>
          <p:cNvPr id="3" name="タイトル 2"/>
          <p:cNvSpPr>
            <a:spLocks noGrp="1"/>
          </p:cNvSpPr>
          <p:nvPr>
            <p:ph type="title"/>
          </p:nvPr>
        </p:nvSpPr>
        <p:spPr/>
        <p:txBody>
          <a:bodyPr/>
          <a:lstStyle/>
          <a:p>
            <a:r>
              <a:rPr lang="ja-JP" altLang="en-US" dirty="0"/>
              <a:t>交通課題の抽出</a:t>
            </a:r>
          </a:p>
        </p:txBody>
      </p:sp>
      <p:sp>
        <p:nvSpPr>
          <p:cNvPr id="4" name="テキスト ボックス 3"/>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zh-TW"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急制動発生状況</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テキスト ボックス 39"/>
          <p:cNvSpPr txBox="1"/>
          <p:nvPr/>
        </p:nvSpPr>
        <p:spPr>
          <a:xfrm>
            <a:off x="3230224" y="5208963"/>
            <a:ext cx="1933456" cy="34970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lIns="36000" tIns="36000" rIns="36000" bIns="36000" rtlCol="0">
            <a:spAutoFit/>
          </a:bodyPr>
          <a:lstStyle/>
          <a:p>
            <a:pPr algn="just"/>
            <a:r>
              <a:rPr lang="ja-JP" altLang="en-US" sz="900" dirty="0" smtClean="0">
                <a:solidFill>
                  <a:srgbClr val="FF0000"/>
                </a:solidFill>
                <a:latin typeface="+mn-ea"/>
              </a:rPr>
              <a:t>病院</a:t>
            </a:r>
            <a:r>
              <a:rPr lang="ja-JP" altLang="en-US" sz="900" dirty="0">
                <a:solidFill>
                  <a:srgbClr val="FF0000"/>
                </a:solidFill>
                <a:latin typeface="+mn-ea"/>
              </a:rPr>
              <a:t>の東側・西側駐車場の出入り口付近での急制動が多い。</a:t>
            </a:r>
          </a:p>
        </p:txBody>
      </p:sp>
      <p:sp>
        <p:nvSpPr>
          <p:cNvPr id="28" name="テキスト ボックス 27"/>
          <p:cNvSpPr txBox="1"/>
          <p:nvPr/>
        </p:nvSpPr>
        <p:spPr>
          <a:xfrm>
            <a:off x="3718922" y="2438577"/>
            <a:ext cx="1933456" cy="34970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lIns="36000" tIns="36000" rIns="36000" bIns="36000" rtlCol="0">
            <a:spAutoFit/>
          </a:bodyPr>
          <a:lstStyle/>
          <a:p>
            <a:pPr algn="just"/>
            <a:r>
              <a:rPr lang="ja-JP" altLang="en-US" sz="900" dirty="0" smtClean="0">
                <a:solidFill>
                  <a:srgbClr val="FF0000"/>
                </a:solidFill>
                <a:latin typeface="+mn-ea"/>
              </a:rPr>
              <a:t>病院</a:t>
            </a:r>
            <a:r>
              <a:rPr lang="ja-JP" altLang="en-US" sz="900" dirty="0">
                <a:solidFill>
                  <a:srgbClr val="FF0000"/>
                </a:solidFill>
                <a:latin typeface="+mn-ea"/>
              </a:rPr>
              <a:t>周辺の道路（特に東側と南西側）で急制動が多い傾向。</a:t>
            </a:r>
          </a:p>
        </p:txBody>
      </p:sp>
      <p:sp>
        <p:nvSpPr>
          <p:cNvPr id="7" name="フリーフォーム 6"/>
          <p:cNvSpPr/>
          <p:nvPr/>
        </p:nvSpPr>
        <p:spPr>
          <a:xfrm>
            <a:off x="7115175" y="2152650"/>
            <a:ext cx="366713" cy="552450"/>
          </a:xfrm>
          <a:custGeom>
            <a:avLst/>
            <a:gdLst>
              <a:gd name="connsiteX0" fmla="*/ 0 w 366713"/>
              <a:gd name="connsiteY0" fmla="*/ 33338 h 552450"/>
              <a:gd name="connsiteX1" fmla="*/ 0 w 366713"/>
              <a:gd name="connsiteY1" fmla="*/ 552450 h 552450"/>
              <a:gd name="connsiteX2" fmla="*/ 366713 w 366713"/>
              <a:gd name="connsiteY2" fmla="*/ 552450 h 552450"/>
              <a:gd name="connsiteX3" fmla="*/ 366713 w 366713"/>
              <a:gd name="connsiteY3" fmla="*/ 123825 h 552450"/>
              <a:gd name="connsiteX4" fmla="*/ 185738 w 366713"/>
              <a:gd name="connsiteY4" fmla="*/ 123825 h 552450"/>
              <a:gd name="connsiteX5" fmla="*/ 185738 w 366713"/>
              <a:gd name="connsiteY5" fmla="*/ 0 h 552450"/>
              <a:gd name="connsiteX6" fmla="*/ 0 w 366713"/>
              <a:gd name="connsiteY6" fmla="*/ 33338 h 552450"/>
              <a:gd name="connsiteX0" fmla="*/ 0 w 366713"/>
              <a:gd name="connsiteY0" fmla="*/ 2382 h 552450"/>
              <a:gd name="connsiteX1" fmla="*/ 0 w 366713"/>
              <a:gd name="connsiteY1" fmla="*/ 552450 h 552450"/>
              <a:gd name="connsiteX2" fmla="*/ 366713 w 366713"/>
              <a:gd name="connsiteY2" fmla="*/ 552450 h 552450"/>
              <a:gd name="connsiteX3" fmla="*/ 366713 w 366713"/>
              <a:gd name="connsiteY3" fmla="*/ 123825 h 552450"/>
              <a:gd name="connsiteX4" fmla="*/ 185738 w 366713"/>
              <a:gd name="connsiteY4" fmla="*/ 123825 h 552450"/>
              <a:gd name="connsiteX5" fmla="*/ 185738 w 366713"/>
              <a:gd name="connsiteY5" fmla="*/ 0 h 552450"/>
              <a:gd name="connsiteX6" fmla="*/ 0 w 366713"/>
              <a:gd name="connsiteY6" fmla="*/ 2382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713" h="552450">
                <a:moveTo>
                  <a:pt x="0" y="2382"/>
                </a:moveTo>
                <a:lnTo>
                  <a:pt x="0" y="552450"/>
                </a:lnTo>
                <a:lnTo>
                  <a:pt x="366713" y="552450"/>
                </a:lnTo>
                <a:lnTo>
                  <a:pt x="366713" y="123825"/>
                </a:lnTo>
                <a:lnTo>
                  <a:pt x="185738" y="123825"/>
                </a:lnTo>
                <a:lnTo>
                  <a:pt x="185738" y="0"/>
                </a:lnTo>
                <a:lnTo>
                  <a:pt x="0" y="2382"/>
                </a:lnTo>
                <a:close/>
              </a:path>
            </a:pathLst>
          </a:custGeom>
          <a:solidFill>
            <a:schemeClr val="accent1">
              <a:lumMod val="40000"/>
              <a:lumOff val="60000"/>
              <a:alpha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7097252" y="2313643"/>
            <a:ext cx="410938" cy="276999"/>
          </a:xfrm>
          <a:prstGeom prst="rect">
            <a:avLst/>
          </a:prstGeom>
          <a:noFill/>
        </p:spPr>
        <p:txBody>
          <a:bodyPr wrap="square" lIns="0" tIns="0" rIns="0" bIns="0" rtlCol="0">
            <a:spAutoFit/>
          </a:bodyPr>
          <a:lstStyle/>
          <a:p>
            <a:pPr algn="ctr"/>
            <a:r>
              <a:rPr kumimoji="1" lang="ja-JP" altLang="en-US" sz="900" b="1" dirty="0" smtClean="0">
                <a:latin typeface="Meiryo UI" panose="020B0604030504040204" pitchFamily="50" charset="-128"/>
                <a:ea typeface="Meiryo UI" panose="020B0604030504040204" pitchFamily="50" charset="-128"/>
              </a:rPr>
              <a:t>一宮西</a:t>
            </a:r>
            <a:endParaRPr kumimoji="1" lang="en-US" altLang="ja-JP" sz="900" b="1" dirty="0" smtClean="0">
              <a:latin typeface="Meiryo UI" panose="020B0604030504040204" pitchFamily="50" charset="-128"/>
              <a:ea typeface="Meiryo UI" panose="020B0604030504040204" pitchFamily="50" charset="-128"/>
            </a:endParaRPr>
          </a:p>
          <a:p>
            <a:pPr algn="ctr"/>
            <a:r>
              <a:rPr kumimoji="1" lang="ja-JP" altLang="en-US" sz="900" b="1" dirty="0" smtClean="0">
                <a:latin typeface="Meiryo UI" panose="020B0604030504040204" pitchFamily="50" charset="-128"/>
                <a:ea typeface="Meiryo UI" panose="020B0604030504040204" pitchFamily="50" charset="-128"/>
              </a:rPr>
              <a:t>病院</a:t>
            </a:r>
            <a:endParaRPr kumimoji="1" lang="ja-JP" altLang="en-US" sz="1000" b="1" dirty="0">
              <a:latin typeface="Meiryo UI" panose="020B0604030504040204" pitchFamily="50" charset="-128"/>
              <a:ea typeface="Meiryo UI" panose="020B0604030504040204" pitchFamily="50" charset="-128"/>
            </a:endParaRPr>
          </a:p>
        </p:txBody>
      </p:sp>
      <p:sp>
        <p:nvSpPr>
          <p:cNvPr id="59" name="円/楕円 58"/>
          <p:cNvSpPr/>
          <p:nvPr/>
        </p:nvSpPr>
        <p:spPr>
          <a:xfrm>
            <a:off x="7343775" y="1790210"/>
            <a:ext cx="464172" cy="1073797"/>
          </a:xfrm>
          <a:prstGeom prst="ellipse">
            <a:avLst/>
          </a:prstGeom>
          <a:noFill/>
          <a:ln w="44450">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8"/>
          <p:cNvSpPr/>
          <p:nvPr/>
        </p:nvSpPr>
        <p:spPr>
          <a:xfrm>
            <a:off x="6784976" y="2705100"/>
            <a:ext cx="554038" cy="206375"/>
          </a:xfrm>
          <a:custGeom>
            <a:avLst/>
            <a:gdLst>
              <a:gd name="connsiteX0" fmla="*/ 0 w 652463"/>
              <a:gd name="connsiteY0" fmla="*/ 242888 h 247650"/>
              <a:gd name="connsiteX1" fmla="*/ 652463 w 652463"/>
              <a:gd name="connsiteY1" fmla="*/ 0 h 247650"/>
              <a:gd name="connsiteX2" fmla="*/ 300038 w 652463"/>
              <a:gd name="connsiteY2" fmla="*/ 247650 h 247650"/>
              <a:gd name="connsiteX0" fmla="*/ 0 w 611188"/>
              <a:gd name="connsiteY0" fmla="*/ 233363 h 247650"/>
              <a:gd name="connsiteX1" fmla="*/ 611188 w 611188"/>
              <a:gd name="connsiteY1" fmla="*/ 0 h 247650"/>
              <a:gd name="connsiteX2" fmla="*/ 258763 w 611188"/>
              <a:gd name="connsiteY2" fmla="*/ 247650 h 247650"/>
              <a:gd name="connsiteX0" fmla="*/ 0 w 611188"/>
              <a:gd name="connsiteY0" fmla="*/ 233363 h 233363"/>
              <a:gd name="connsiteX1" fmla="*/ 611188 w 611188"/>
              <a:gd name="connsiteY1" fmla="*/ 0 h 233363"/>
              <a:gd name="connsiteX2" fmla="*/ 284163 w 611188"/>
              <a:gd name="connsiteY2" fmla="*/ 225425 h 233363"/>
              <a:gd name="connsiteX0" fmla="*/ 0 w 592138"/>
              <a:gd name="connsiteY0" fmla="*/ 204788 h 204788"/>
              <a:gd name="connsiteX1" fmla="*/ 592138 w 592138"/>
              <a:gd name="connsiteY1" fmla="*/ 0 h 204788"/>
              <a:gd name="connsiteX2" fmla="*/ 284163 w 592138"/>
              <a:gd name="connsiteY2" fmla="*/ 196850 h 204788"/>
              <a:gd name="connsiteX0" fmla="*/ 0 w 592138"/>
              <a:gd name="connsiteY0" fmla="*/ 204788 h 206375"/>
              <a:gd name="connsiteX1" fmla="*/ 592138 w 592138"/>
              <a:gd name="connsiteY1" fmla="*/ 0 h 206375"/>
              <a:gd name="connsiteX2" fmla="*/ 277813 w 592138"/>
              <a:gd name="connsiteY2" fmla="*/ 206375 h 206375"/>
              <a:gd name="connsiteX0" fmla="*/ 0 w 579438"/>
              <a:gd name="connsiteY0" fmla="*/ 201613 h 206375"/>
              <a:gd name="connsiteX1" fmla="*/ 579438 w 579438"/>
              <a:gd name="connsiteY1" fmla="*/ 0 h 206375"/>
              <a:gd name="connsiteX2" fmla="*/ 265113 w 579438"/>
              <a:gd name="connsiteY2" fmla="*/ 206375 h 206375"/>
              <a:gd name="connsiteX0" fmla="*/ 0 w 573088"/>
              <a:gd name="connsiteY0" fmla="*/ 207963 h 207963"/>
              <a:gd name="connsiteX1" fmla="*/ 573088 w 573088"/>
              <a:gd name="connsiteY1" fmla="*/ 0 h 207963"/>
              <a:gd name="connsiteX2" fmla="*/ 258763 w 573088"/>
              <a:gd name="connsiteY2" fmla="*/ 206375 h 207963"/>
              <a:gd name="connsiteX0" fmla="*/ 0 w 554038"/>
              <a:gd name="connsiteY0" fmla="*/ 195263 h 206375"/>
              <a:gd name="connsiteX1" fmla="*/ 554038 w 554038"/>
              <a:gd name="connsiteY1" fmla="*/ 0 h 206375"/>
              <a:gd name="connsiteX2" fmla="*/ 239713 w 554038"/>
              <a:gd name="connsiteY2" fmla="*/ 206375 h 206375"/>
              <a:gd name="connsiteX0" fmla="*/ 0 w 554038"/>
              <a:gd name="connsiteY0" fmla="*/ 204788 h 206375"/>
              <a:gd name="connsiteX1" fmla="*/ 554038 w 554038"/>
              <a:gd name="connsiteY1" fmla="*/ 0 h 206375"/>
              <a:gd name="connsiteX2" fmla="*/ 239713 w 554038"/>
              <a:gd name="connsiteY2" fmla="*/ 206375 h 206375"/>
            </a:gdLst>
            <a:ahLst/>
            <a:cxnLst>
              <a:cxn ang="0">
                <a:pos x="connsiteX0" y="connsiteY0"/>
              </a:cxn>
              <a:cxn ang="0">
                <a:pos x="connsiteX1" y="connsiteY1"/>
              </a:cxn>
              <a:cxn ang="0">
                <a:pos x="connsiteX2" y="connsiteY2"/>
              </a:cxn>
            </a:cxnLst>
            <a:rect l="l" t="t" r="r" b="b"/>
            <a:pathLst>
              <a:path w="554038" h="206375">
                <a:moveTo>
                  <a:pt x="0" y="204788"/>
                </a:moveTo>
                <a:lnTo>
                  <a:pt x="554038" y="0"/>
                </a:lnTo>
                <a:lnTo>
                  <a:pt x="239713" y="206375"/>
                </a:lnTo>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5" name="グループ化 44"/>
          <p:cNvGrpSpPr/>
          <p:nvPr/>
        </p:nvGrpSpPr>
        <p:grpSpPr>
          <a:xfrm>
            <a:off x="6849494" y="4480859"/>
            <a:ext cx="2022036" cy="1456694"/>
            <a:chOff x="6866490" y="4408846"/>
            <a:chExt cx="2022036" cy="1456694"/>
          </a:xfrm>
        </p:grpSpPr>
        <p:sp>
          <p:nvSpPr>
            <p:cNvPr id="46" name="正方形/長方形 45"/>
            <p:cNvSpPr/>
            <p:nvPr/>
          </p:nvSpPr>
          <p:spPr>
            <a:xfrm>
              <a:off x="6866490" y="4408846"/>
              <a:ext cx="2022036" cy="145669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7774916" y="4446569"/>
              <a:ext cx="205184" cy="123111"/>
            </a:xfrm>
            <a:prstGeom prst="rect">
              <a:avLst/>
            </a:prstGeom>
            <a:noFill/>
          </p:spPr>
          <p:txBody>
            <a:bodyPr wrap="none" lIns="0" tIns="0" rIns="0" bIns="0" rtlCol="0">
              <a:spAutoFit/>
            </a:bodyPr>
            <a:lstStyle/>
            <a:p>
              <a:r>
                <a:rPr kumimoji="1" lang="ja-JP" altLang="en-US" sz="800" dirty="0" smtClean="0"/>
                <a:t>凡例</a:t>
              </a:r>
              <a:endParaRPr kumimoji="1" lang="ja-JP" altLang="en-US" sz="800" dirty="0"/>
            </a:p>
          </p:txBody>
        </p:sp>
        <p:sp>
          <p:nvSpPr>
            <p:cNvPr id="48" name="テキスト ボックス 47"/>
            <p:cNvSpPr txBox="1"/>
            <p:nvPr/>
          </p:nvSpPr>
          <p:spPr>
            <a:xfrm>
              <a:off x="6974818" y="4625558"/>
              <a:ext cx="923330"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急制動（前後加速度）</a:t>
              </a:r>
              <a:endParaRPr kumimoji="1" lang="en-US" altLang="ja-JP" sz="800" dirty="0" smtClean="0">
                <a:latin typeface="+mn-ea"/>
              </a:endParaRPr>
            </a:p>
          </p:txBody>
        </p:sp>
        <p:sp>
          <p:nvSpPr>
            <p:cNvPr id="49" name="テキスト ボックス 48"/>
            <p:cNvSpPr txBox="1"/>
            <p:nvPr/>
          </p:nvSpPr>
          <p:spPr>
            <a:xfrm>
              <a:off x="7307965" y="4796419"/>
              <a:ext cx="676467"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-0.3G</a:t>
              </a:r>
              <a:r>
                <a:rPr lang="ja-JP" altLang="en-US" sz="8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en-US" sz="800" dirty="0">
                  <a:latin typeface="+mn-ea"/>
                  <a:cs typeface="Arial Unicode MS" panose="020B0604020202020204" pitchFamily="50" charset="-128"/>
                </a:rPr>
                <a:t>～</a:t>
              </a:r>
              <a:r>
                <a:rPr lang="ja-JP" altLang="en-US" sz="800"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-0.4G</a:t>
              </a:r>
              <a:endPar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0" name="正方形/長方形 49"/>
            <p:cNvSpPr/>
            <p:nvPr/>
          </p:nvSpPr>
          <p:spPr>
            <a:xfrm>
              <a:off x="6975864" y="5244011"/>
              <a:ext cx="270000" cy="93800"/>
            </a:xfrm>
            <a:prstGeom prst="rect">
              <a:avLst/>
            </a:prstGeom>
            <a:solidFill>
              <a:srgbClr val="FFFF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p:cNvSpPr txBox="1"/>
            <p:nvPr/>
          </p:nvSpPr>
          <p:spPr>
            <a:xfrm>
              <a:off x="7307965" y="5234700"/>
              <a:ext cx="102592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通学路（○○小学校区）</a:t>
              </a:r>
              <a:endParaRPr kumimoji="1" lang="en-US" altLang="ja-JP" sz="800" dirty="0" smtClean="0">
                <a:latin typeface="+mn-ea"/>
              </a:endParaRPr>
            </a:p>
          </p:txBody>
        </p:sp>
        <p:sp>
          <p:nvSpPr>
            <p:cNvPr id="52" name="正方形/長方形 51"/>
            <p:cNvSpPr/>
            <p:nvPr/>
          </p:nvSpPr>
          <p:spPr>
            <a:xfrm>
              <a:off x="6990119" y="5414180"/>
              <a:ext cx="241491" cy="112360"/>
            </a:xfrm>
            <a:prstGeom prst="rect">
              <a:avLst/>
            </a:prstGeom>
            <a:noFill/>
            <a:ln w="25400" cap="rnd">
              <a:solidFill>
                <a:srgbClr val="6565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p:cNvSpPr txBox="1"/>
            <p:nvPr/>
          </p:nvSpPr>
          <p:spPr>
            <a:xfrm>
              <a:off x="7307965" y="5407844"/>
              <a:ext cx="88165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生活道路対策エリア</a:t>
              </a:r>
              <a:endParaRPr kumimoji="1" lang="en-US" altLang="ja-JP" sz="800" dirty="0" smtClean="0">
                <a:latin typeface="+mn-ea"/>
              </a:endParaRPr>
            </a:p>
          </p:txBody>
        </p:sp>
        <p:sp>
          <p:nvSpPr>
            <p:cNvPr id="54" name="乗算記号 53"/>
            <p:cNvSpPr>
              <a:spLocks noChangeAspect="1"/>
            </p:cNvSpPr>
            <p:nvPr/>
          </p:nvSpPr>
          <p:spPr>
            <a:xfrm>
              <a:off x="7020518" y="4767974"/>
              <a:ext cx="180000" cy="180000"/>
            </a:xfrm>
            <a:prstGeom prst="mathMultiply">
              <a:avLst>
                <a:gd name="adj1" fmla="val 10270"/>
              </a:avLst>
            </a:prstGeom>
            <a:solidFill>
              <a:srgbClr val="9DC6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乗算記号 54"/>
            <p:cNvSpPr>
              <a:spLocks noChangeAspect="1"/>
            </p:cNvSpPr>
            <p:nvPr/>
          </p:nvSpPr>
          <p:spPr>
            <a:xfrm>
              <a:off x="7020518" y="4906603"/>
              <a:ext cx="180000" cy="180000"/>
            </a:xfrm>
            <a:prstGeom prst="mathMultiply">
              <a:avLst>
                <a:gd name="adj1" fmla="val 10270"/>
              </a:avLst>
            </a:prstGeom>
            <a:solidFill>
              <a:srgbClr val="F3A94A"/>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乗算記号 55"/>
            <p:cNvSpPr>
              <a:spLocks noChangeAspect="1"/>
            </p:cNvSpPr>
            <p:nvPr/>
          </p:nvSpPr>
          <p:spPr>
            <a:xfrm>
              <a:off x="7020518" y="5045232"/>
              <a:ext cx="180000" cy="180000"/>
            </a:xfrm>
            <a:prstGeom prst="mathMultiply">
              <a:avLst>
                <a:gd name="adj1" fmla="val 10270"/>
              </a:avLst>
            </a:prstGeom>
            <a:solidFill>
              <a:srgbClr val="C42F3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7307965" y="4934954"/>
              <a:ext cx="676467"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-0.4G</a:t>
              </a:r>
              <a:r>
                <a:rPr lang="ja-JP" altLang="en-US" sz="800"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en-US" sz="800" dirty="0">
                  <a:latin typeface="+mn-ea"/>
                  <a:cs typeface="Arial Unicode MS" panose="020B0604020202020204" pitchFamily="50" charset="-128"/>
                </a:rPr>
                <a:t>～</a:t>
              </a:r>
              <a:r>
                <a:rPr lang="ja-JP" altLang="en-US" sz="800"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-0.5G</a:t>
              </a:r>
              <a:endPar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3" name="テキスト ボックス 62"/>
            <p:cNvSpPr txBox="1"/>
            <p:nvPr/>
          </p:nvSpPr>
          <p:spPr>
            <a:xfrm>
              <a:off x="7307965" y="5073489"/>
              <a:ext cx="676467"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-0.5G</a:t>
              </a:r>
              <a:r>
                <a:rPr lang="ja-JP" altLang="en-US" sz="800"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en-US" sz="800" dirty="0">
                  <a:latin typeface="+mn-ea"/>
                  <a:cs typeface="Arial Unicode MS" panose="020B0604020202020204" pitchFamily="50" charset="-128"/>
                </a:rPr>
                <a:t>～</a:t>
              </a:r>
              <a:r>
                <a:rPr lang="ja-JP" altLang="en-US" sz="800"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-1.0G</a:t>
              </a:r>
              <a:endPar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4" name="正方形/長方形 63"/>
            <p:cNvSpPr/>
            <p:nvPr/>
          </p:nvSpPr>
          <p:spPr>
            <a:xfrm>
              <a:off x="6975864" y="5622005"/>
              <a:ext cx="270000" cy="93600"/>
            </a:xfrm>
            <a:prstGeom prst="rect">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p:cNvSpPr txBox="1"/>
            <p:nvPr/>
          </p:nvSpPr>
          <p:spPr>
            <a:xfrm>
              <a:off x="7307965" y="5588343"/>
              <a:ext cx="1580561" cy="24622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幹線道路</a:t>
              </a:r>
              <a:endParaRPr lang="en-US" altLang="ja-JP" sz="800" dirty="0" smtClean="0">
                <a:latin typeface="+mn-ea"/>
                <a:cs typeface="Arial Unicode MS" panose="020B0604020202020204" pitchFamily="50" charset="-128"/>
              </a:endParaRPr>
            </a:p>
            <a:p>
              <a:r>
                <a:rPr kumimoji="1" lang="ja-JP" altLang="en-US" sz="800" dirty="0" smtClean="0">
                  <a:latin typeface="+mn-ea"/>
                  <a:cs typeface="Arial Unicode MS" panose="020B0604020202020204" pitchFamily="50" charset="-128"/>
                </a:rPr>
                <a:t>（県道、幹線市道、２車線以上区間）</a:t>
              </a:r>
              <a:endParaRPr kumimoji="1" lang="en-US" altLang="ja-JP" sz="800" dirty="0" smtClean="0">
                <a:latin typeface="+mn-ea"/>
              </a:endParaRPr>
            </a:p>
          </p:txBody>
        </p:sp>
      </p:grpSp>
      <p:sp>
        <p:nvSpPr>
          <p:cNvPr id="79" name="正方形/長方形 78"/>
          <p:cNvSpPr/>
          <p:nvPr/>
        </p:nvSpPr>
        <p:spPr>
          <a:xfrm>
            <a:off x="3368698" y="3462157"/>
            <a:ext cx="161583" cy="448841"/>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vert="eaVert" wrap="none" lIns="0" tIns="0" rIns="0" bIns="0" rtlCol="0" anchor="ctr">
            <a:spAutoFit/>
          </a:bodyPr>
          <a:lstStyle/>
          <a:p>
            <a:pPr algn="ctr">
              <a:lnSpc>
                <a:spcPct val="150000"/>
              </a:lnSpc>
            </a:pPr>
            <a:r>
              <a:rPr lang="ja-JP" altLang="en-US" sz="700" dirty="0" smtClean="0">
                <a:solidFill>
                  <a:schemeClr val="tx1"/>
                </a:solidFill>
                <a:effectLst>
                  <a:glow rad="63500">
                    <a:schemeClr val="bg1"/>
                  </a:glow>
                </a:effectLst>
                <a:latin typeface="メイリオ" panose="020B0604030504040204" pitchFamily="50" charset="-128"/>
                <a:ea typeface="メイリオ" panose="020B0604030504040204" pitchFamily="50" charset="-128"/>
                <a:cs typeface="メイリオ" panose="020B0604030504040204" pitchFamily="50" charset="-128"/>
              </a:rPr>
              <a:t>一宮西病院</a:t>
            </a:r>
            <a:endParaRPr lang="ja-JP" altLang="en-US" sz="700" dirty="0">
              <a:solidFill>
                <a:schemeClr val="tx1"/>
              </a:solidFill>
              <a:effectLst>
                <a:glow rad="635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0" name="図 7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1529" y="5429824"/>
            <a:ext cx="272917" cy="412749"/>
          </a:xfrm>
          <a:prstGeom prst="rect">
            <a:avLst/>
          </a:prstGeom>
        </p:spPr>
      </p:pic>
      <p:sp>
        <p:nvSpPr>
          <p:cNvPr id="81" name="テキスト ボックス 80"/>
          <p:cNvSpPr txBox="1"/>
          <p:nvPr/>
        </p:nvSpPr>
        <p:spPr>
          <a:xfrm>
            <a:off x="259492" y="983317"/>
            <a:ext cx="8689277" cy="5608269"/>
          </a:xfrm>
          <a:prstGeom prst="rect">
            <a:avLst/>
          </a:prstGeom>
          <a:solidFill>
            <a:schemeClr val="bg1">
              <a:lumMod val="75000"/>
              <a:alpha val="40000"/>
            </a:schemeClr>
          </a:solidFill>
          <a:ln>
            <a:noFill/>
          </a:ln>
        </p:spPr>
        <p:txBody>
          <a:bodyPr wrap="square" rtlCol="0" anchor="ctr" anchorCtr="0">
            <a:noAutofit/>
          </a:bodyPr>
          <a:lstStyle/>
          <a:p>
            <a:r>
              <a:rPr lang="en-US" altLang="ja-JP" b="1" dirty="0" smtClean="0">
                <a:effectLst>
                  <a:glow rad="127000">
                    <a:schemeClr val="bg1"/>
                  </a:glow>
                </a:effectLst>
              </a:rPr>
              <a:t>ETC2.0</a:t>
            </a:r>
            <a:r>
              <a:rPr lang="ja-JP" altLang="en-US" b="1" dirty="0" smtClean="0">
                <a:effectLst>
                  <a:glow rad="127000">
                    <a:schemeClr val="bg1"/>
                  </a:glow>
                </a:effectLst>
              </a:rPr>
              <a:t>プローブデータの急制動（急ブレーキ）を掲載</a:t>
            </a:r>
            <a:endParaRPr kumimoji="1" lang="ja-JP" altLang="en-US" b="1" dirty="0">
              <a:effectLst>
                <a:glow rad="127000">
                  <a:schemeClr val="bg1"/>
                </a:glow>
              </a:effectLst>
            </a:endParaRPr>
          </a:p>
        </p:txBody>
      </p:sp>
      <p:sp>
        <p:nvSpPr>
          <p:cNvPr id="82" name="正方形/長方形 81"/>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98810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2829" t="6472" r="23910"/>
          <a:stretch/>
        </p:blipFill>
        <p:spPr>
          <a:xfrm>
            <a:off x="525600" y="1090800"/>
            <a:ext cx="6105600" cy="5515200"/>
          </a:xfrm>
          <a:prstGeom prst="rect">
            <a:avLst/>
          </a:prstGeom>
        </p:spPr>
      </p:pic>
      <p:sp>
        <p:nvSpPr>
          <p:cNvPr id="64" name="テキスト ボックス 63"/>
          <p:cNvSpPr txBox="1"/>
          <p:nvPr/>
        </p:nvSpPr>
        <p:spPr>
          <a:xfrm>
            <a:off x="2607625" y="5095507"/>
            <a:ext cx="1102210" cy="273087"/>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rPr>
              <a:t>２</a:t>
            </a:r>
            <a:r>
              <a:rPr kumimoji="1" lang="ja-JP" altLang="en-US" sz="1050" b="1" dirty="0" smtClean="0">
                <a:effectLst>
                  <a:outerShdw blurRad="38100" dist="38100" dir="2700000" algn="tl">
                    <a:srgbClr val="000000">
                      <a:alpha val="43137"/>
                    </a:srgbClr>
                  </a:outerShdw>
                </a:effectLst>
              </a:rPr>
              <a:t>車線区間</a:t>
            </a:r>
            <a:endParaRPr kumimoji="1" lang="ja-JP" altLang="en-US" b="1" dirty="0">
              <a:effectLst>
                <a:outerShdw blurRad="38100" dist="38100" dir="2700000" algn="tl">
                  <a:srgbClr val="000000">
                    <a:alpha val="43137"/>
                  </a:srgbClr>
                </a:outerShdw>
              </a:effectLst>
            </a:endParaRPr>
          </a:p>
        </p:txBody>
      </p:sp>
      <p:sp>
        <p:nvSpPr>
          <p:cNvPr id="65" name="左中かっこ 64"/>
          <p:cNvSpPr/>
          <p:nvPr/>
        </p:nvSpPr>
        <p:spPr>
          <a:xfrm rot="16200000">
            <a:off x="2949455" y="4279944"/>
            <a:ext cx="77265" cy="972510"/>
          </a:xfrm>
          <a:prstGeom prst="leftBrace">
            <a:avLst>
              <a:gd name="adj1" fmla="val 8333"/>
              <a:gd name="adj2" fmla="val 5091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6" name="フリーフォーム 65"/>
          <p:cNvSpPr/>
          <p:nvPr/>
        </p:nvSpPr>
        <p:spPr>
          <a:xfrm>
            <a:off x="2451779" y="1147734"/>
            <a:ext cx="1391047" cy="4649167"/>
          </a:xfrm>
          <a:custGeom>
            <a:avLst/>
            <a:gdLst>
              <a:gd name="connsiteX0" fmla="*/ 1254034 w 1254034"/>
              <a:gd name="connsiteY0" fmla="*/ 0 h 4354285"/>
              <a:gd name="connsiteX1" fmla="*/ 1254034 w 1254034"/>
              <a:gd name="connsiteY1" fmla="*/ 365760 h 4354285"/>
              <a:gd name="connsiteX2" fmla="*/ 1123406 w 1254034"/>
              <a:gd name="connsiteY2" fmla="*/ 940525 h 4354285"/>
              <a:gd name="connsiteX3" fmla="*/ 923108 w 1254034"/>
              <a:gd name="connsiteY3" fmla="*/ 1489165 h 4354285"/>
              <a:gd name="connsiteX4" fmla="*/ 696686 w 1254034"/>
              <a:gd name="connsiteY4" fmla="*/ 1976845 h 4354285"/>
              <a:gd name="connsiteX5" fmla="*/ 400594 w 1254034"/>
              <a:gd name="connsiteY5" fmla="*/ 2577737 h 4354285"/>
              <a:gd name="connsiteX6" fmla="*/ 156754 w 1254034"/>
              <a:gd name="connsiteY6" fmla="*/ 3265714 h 4354285"/>
              <a:gd name="connsiteX7" fmla="*/ 0 w 1254034"/>
              <a:gd name="connsiteY7" fmla="*/ 3901440 h 4354285"/>
              <a:gd name="connsiteX8" fmla="*/ 17417 w 1254034"/>
              <a:gd name="connsiteY8" fmla="*/ 4354285 h 4354285"/>
              <a:gd name="connsiteX0" fmla="*/ 1293396 w 1293396"/>
              <a:gd name="connsiteY0" fmla="*/ 0 h 4291307"/>
              <a:gd name="connsiteX1" fmla="*/ 1254034 w 1293396"/>
              <a:gd name="connsiteY1" fmla="*/ 302782 h 4291307"/>
              <a:gd name="connsiteX2" fmla="*/ 1123406 w 1293396"/>
              <a:gd name="connsiteY2" fmla="*/ 877547 h 4291307"/>
              <a:gd name="connsiteX3" fmla="*/ 923108 w 1293396"/>
              <a:gd name="connsiteY3" fmla="*/ 1426187 h 4291307"/>
              <a:gd name="connsiteX4" fmla="*/ 696686 w 1293396"/>
              <a:gd name="connsiteY4" fmla="*/ 1913867 h 4291307"/>
              <a:gd name="connsiteX5" fmla="*/ 400594 w 1293396"/>
              <a:gd name="connsiteY5" fmla="*/ 2514759 h 4291307"/>
              <a:gd name="connsiteX6" fmla="*/ 156754 w 1293396"/>
              <a:gd name="connsiteY6" fmla="*/ 3202736 h 4291307"/>
              <a:gd name="connsiteX7" fmla="*/ 0 w 1293396"/>
              <a:gd name="connsiteY7" fmla="*/ 3838462 h 4291307"/>
              <a:gd name="connsiteX8" fmla="*/ 17417 w 1293396"/>
              <a:gd name="connsiteY8" fmla="*/ 4291307 h 4291307"/>
              <a:gd name="connsiteX0" fmla="*/ 1293396 w 1293396"/>
              <a:gd name="connsiteY0" fmla="*/ 0 h 4322797"/>
              <a:gd name="connsiteX1" fmla="*/ 1254034 w 1293396"/>
              <a:gd name="connsiteY1" fmla="*/ 302782 h 4322797"/>
              <a:gd name="connsiteX2" fmla="*/ 1123406 w 1293396"/>
              <a:gd name="connsiteY2" fmla="*/ 877547 h 4322797"/>
              <a:gd name="connsiteX3" fmla="*/ 923108 w 1293396"/>
              <a:gd name="connsiteY3" fmla="*/ 1426187 h 4322797"/>
              <a:gd name="connsiteX4" fmla="*/ 696686 w 1293396"/>
              <a:gd name="connsiteY4" fmla="*/ 1913867 h 4322797"/>
              <a:gd name="connsiteX5" fmla="*/ 400594 w 1293396"/>
              <a:gd name="connsiteY5" fmla="*/ 2514759 h 4322797"/>
              <a:gd name="connsiteX6" fmla="*/ 156754 w 1293396"/>
              <a:gd name="connsiteY6" fmla="*/ 3202736 h 4322797"/>
              <a:gd name="connsiteX7" fmla="*/ 0 w 1293396"/>
              <a:gd name="connsiteY7" fmla="*/ 3838462 h 4322797"/>
              <a:gd name="connsiteX8" fmla="*/ 17417 w 1293396"/>
              <a:gd name="connsiteY8" fmla="*/ 4322797 h 4322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3396" h="4322797">
                <a:moveTo>
                  <a:pt x="1293396" y="0"/>
                </a:moveTo>
                <a:lnTo>
                  <a:pt x="1254034" y="302782"/>
                </a:lnTo>
                <a:lnTo>
                  <a:pt x="1123406" y="877547"/>
                </a:lnTo>
                <a:lnTo>
                  <a:pt x="923108" y="1426187"/>
                </a:lnTo>
                <a:lnTo>
                  <a:pt x="696686" y="1913867"/>
                </a:lnTo>
                <a:lnTo>
                  <a:pt x="400594" y="2514759"/>
                </a:lnTo>
                <a:lnTo>
                  <a:pt x="156754" y="3202736"/>
                </a:lnTo>
                <a:lnTo>
                  <a:pt x="0" y="3838462"/>
                </a:lnTo>
                <a:lnTo>
                  <a:pt x="17417" y="4322797"/>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フリーフォーム 66"/>
          <p:cNvSpPr/>
          <p:nvPr/>
        </p:nvSpPr>
        <p:spPr>
          <a:xfrm>
            <a:off x="1917913" y="1080000"/>
            <a:ext cx="524500" cy="4683033"/>
          </a:xfrm>
          <a:custGeom>
            <a:avLst/>
            <a:gdLst>
              <a:gd name="connsiteX0" fmla="*/ 60960 w 487680"/>
              <a:gd name="connsiteY0" fmla="*/ 0 h 4354285"/>
              <a:gd name="connsiteX1" fmla="*/ 8709 w 487680"/>
              <a:gd name="connsiteY1" fmla="*/ 322217 h 4354285"/>
              <a:gd name="connsiteX2" fmla="*/ 0 w 487680"/>
              <a:gd name="connsiteY2" fmla="*/ 583474 h 4354285"/>
              <a:gd name="connsiteX3" fmla="*/ 17417 w 487680"/>
              <a:gd name="connsiteY3" fmla="*/ 896983 h 4354285"/>
              <a:gd name="connsiteX4" fmla="*/ 8709 w 487680"/>
              <a:gd name="connsiteY4" fmla="*/ 2063931 h 4354285"/>
              <a:gd name="connsiteX5" fmla="*/ 34835 w 487680"/>
              <a:gd name="connsiteY5" fmla="*/ 3065417 h 4354285"/>
              <a:gd name="connsiteX6" fmla="*/ 34835 w 487680"/>
              <a:gd name="connsiteY6" fmla="*/ 3413760 h 4354285"/>
              <a:gd name="connsiteX7" fmla="*/ 69669 w 487680"/>
              <a:gd name="connsiteY7" fmla="*/ 3683725 h 4354285"/>
              <a:gd name="connsiteX8" fmla="*/ 217715 w 487680"/>
              <a:gd name="connsiteY8" fmla="*/ 3936274 h 4354285"/>
              <a:gd name="connsiteX9" fmla="*/ 391886 w 487680"/>
              <a:gd name="connsiteY9" fmla="*/ 4127863 h 4354285"/>
              <a:gd name="connsiteX10" fmla="*/ 487680 w 487680"/>
              <a:gd name="connsiteY10" fmla="*/ 4354285 h 43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7680" h="4354285">
                <a:moveTo>
                  <a:pt x="60960" y="0"/>
                </a:moveTo>
                <a:lnTo>
                  <a:pt x="8709" y="322217"/>
                </a:lnTo>
                <a:lnTo>
                  <a:pt x="0" y="583474"/>
                </a:lnTo>
                <a:lnTo>
                  <a:pt x="17417" y="896983"/>
                </a:lnTo>
                <a:cubicBezTo>
                  <a:pt x="14514" y="1285966"/>
                  <a:pt x="11612" y="1674948"/>
                  <a:pt x="8709" y="2063931"/>
                </a:cubicBezTo>
                <a:lnTo>
                  <a:pt x="34835" y="3065417"/>
                </a:lnTo>
                <a:lnTo>
                  <a:pt x="34835" y="3413760"/>
                </a:lnTo>
                <a:lnTo>
                  <a:pt x="69669" y="3683725"/>
                </a:lnTo>
                <a:lnTo>
                  <a:pt x="217715" y="3936274"/>
                </a:lnTo>
                <a:lnTo>
                  <a:pt x="391886" y="4127863"/>
                </a:lnTo>
                <a:lnTo>
                  <a:pt x="487680" y="4354285"/>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8" name="フリーフォーム 67"/>
          <p:cNvSpPr/>
          <p:nvPr/>
        </p:nvSpPr>
        <p:spPr>
          <a:xfrm>
            <a:off x="521624" y="4433050"/>
            <a:ext cx="5955919" cy="318447"/>
          </a:xfrm>
          <a:custGeom>
            <a:avLst/>
            <a:gdLst>
              <a:gd name="connsiteX0" fmla="*/ 0 w 5529943"/>
              <a:gd name="connsiteY0" fmla="*/ 304800 h 304800"/>
              <a:gd name="connsiteX1" fmla="*/ 1227909 w 5529943"/>
              <a:gd name="connsiteY1" fmla="*/ 296092 h 304800"/>
              <a:gd name="connsiteX2" fmla="*/ 2377440 w 5529943"/>
              <a:gd name="connsiteY2" fmla="*/ 296092 h 304800"/>
              <a:gd name="connsiteX3" fmla="*/ 3082835 w 5529943"/>
              <a:gd name="connsiteY3" fmla="*/ 278675 h 304800"/>
              <a:gd name="connsiteX4" fmla="*/ 3257006 w 5529943"/>
              <a:gd name="connsiteY4" fmla="*/ 287383 h 304800"/>
              <a:gd name="connsiteX5" fmla="*/ 4084320 w 5529943"/>
              <a:gd name="connsiteY5" fmla="*/ 17417 h 304800"/>
              <a:gd name="connsiteX6" fmla="*/ 5529943 w 5529943"/>
              <a:gd name="connsiteY6" fmla="*/ 0 h 304800"/>
              <a:gd name="connsiteX0" fmla="*/ 0 w 5380369"/>
              <a:gd name="connsiteY0" fmla="*/ 304800 h 304800"/>
              <a:gd name="connsiteX1" fmla="*/ 1227909 w 5380369"/>
              <a:gd name="connsiteY1" fmla="*/ 296092 h 304800"/>
              <a:gd name="connsiteX2" fmla="*/ 2377440 w 5380369"/>
              <a:gd name="connsiteY2" fmla="*/ 296092 h 304800"/>
              <a:gd name="connsiteX3" fmla="*/ 3082835 w 5380369"/>
              <a:gd name="connsiteY3" fmla="*/ 278675 h 304800"/>
              <a:gd name="connsiteX4" fmla="*/ 3257006 w 5380369"/>
              <a:gd name="connsiteY4" fmla="*/ 287383 h 304800"/>
              <a:gd name="connsiteX5" fmla="*/ 4084320 w 5380369"/>
              <a:gd name="connsiteY5" fmla="*/ 17417 h 304800"/>
              <a:gd name="connsiteX6" fmla="*/ 5380369 w 5380369"/>
              <a:gd name="connsiteY6" fmla="*/ 0 h 304800"/>
              <a:gd name="connsiteX0" fmla="*/ 0 w 5537815"/>
              <a:gd name="connsiteY0" fmla="*/ 281183 h 296092"/>
              <a:gd name="connsiteX1" fmla="*/ 1385355 w 5537815"/>
              <a:gd name="connsiteY1" fmla="*/ 296092 h 296092"/>
              <a:gd name="connsiteX2" fmla="*/ 2534886 w 5537815"/>
              <a:gd name="connsiteY2" fmla="*/ 296092 h 296092"/>
              <a:gd name="connsiteX3" fmla="*/ 3240281 w 5537815"/>
              <a:gd name="connsiteY3" fmla="*/ 278675 h 296092"/>
              <a:gd name="connsiteX4" fmla="*/ 3414452 w 5537815"/>
              <a:gd name="connsiteY4" fmla="*/ 287383 h 296092"/>
              <a:gd name="connsiteX5" fmla="*/ 4241766 w 5537815"/>
              <a:gd name="connsiteY5" fmla="*/ 17417 h 296092"/>
              <a:gd name="connsiteX6" fmla="*/ 5537815 w 5537815"/>
              <a:gd name="connsiteY6" fmla="*/ 0 h 29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7815" h="296092">
                <a:moveTo>
                  <a:pt x="0" y="281183"/>
                </a:moveTo>
                <a:lnTo>
                  <a:pt x="1385355" y="296092"/>
                </a:lnTo>
                <a:lnTo>
                  <a:pt x="2534886" y="296092"/>
                </a:lnTo>
                <a:lnTo>
                  <a:pt x="3240281" y="278675"/>
                </a:lnTo>
                <a:lnTo>
                  <a:pt x="3414452" y="287383"/>
                </a:lnTo>
                <a:lnTo>
                  <a:pt x="4241766" y="17417"/>
                </a:lnTo>
                <a:lnTo>
                  <a:pt x="5537815" y="0"/>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フリーフォーム 68"/>
          <p:cNvSpPr/>
          <p:nvPr/>
        </p:nvSpPr>
        <p:spPr>
          <a:xfrm>
            <a:off x="605391" y="1126457"/>
            <a:ext cx="5873951" cy="4024866"/>
          </a:xfrm>
          <a:custGeom>
            <a:avLst/>
            <a:gdLst>
              <a:gd name="connsiteX0" fmla="*/ 0 w 5556068"/>
              <a:gd name="connsiteY0" fmla="*/ 0 h 3884023"/>
              <a:gd name="connsiteX1" fmla="*/ 1132114 w 5556068"/>
              <a:gd name="connsiteY1" fmla="*/ 478971 h 3884023"/>
              <a:gd name="connsiteX2" fmla="*/ 1889760 w 5556068"/>
              <a:gd name="connsiteY2" fmla="*/ 923108 h 3884023"/>
              <a:gd name="connsiteX3" fmla="*/ 2560320 w 5556068"/>
              <a:gd name="connsiteY3" fmla="*/ 1445623 h 3884023"/>
              <a:gd name="connsiteX4" fmla="*/ 3535680 w 5556068"/>
              <a:gd name="connsiteY4" fmla="*/ 2107474 h 3884023"/>
              <a:gd name="connsiteX5" fmla="*/ 4432663 w 5556068"/>
              <a:gd name="connsiteY5" fmla="*/ 2743200 h 3884023"/>
              <a:gd name="connsiteX6" fmla="*/ 5016137 w 5556068"/>
              <a:gd name="connsiteY6" fmla="*/ 3317965 h 3884023"/>
              <a:gd name="connsiteX7" fmla="*/ 5556068 w 5556068"/>
              <a:gd name="connsiteY7" fmla="*/ 3884023 h 3884023"/>
              <a:gd name="connsiteX0" fmla="*/ 0 w 5390750"/>
              <a:gd name="connsiteY0" fmla="*/ 0 h 3663598"/>
              <a:gd name="connsiteX1" fmla="*/ 1132114 w 5390750"/>
              <a:gd name="connsiteY1" fmla="*/ 478971 h 3663598"/>
              <a:gd name="connsiteX2" fmla="*/ 1889760 w 5390750"/>
              <a:gd name="connsiteY2" fmla="*/ 923108 h 3663598"/>
              <a:gd name="connsiteX3" fmla="*/ 2560320 w 5390750"/>
              <a:gd name="connsiteY3" fmla="*/ 1445623 h 3663598"/>
              <a:gd name="connsiteX4" fmla="*/ 3535680 w 5390750"/>
              <a:gd name="connsiteY4" fmla="*/ 2107474 h 3663598"/>
              <a:gd name="connsiteX5" fmla="*/ 4432663 w 5390750"/>
              <a:gd name="connsiteY5" fmla="*/ 2743200 h 3663598"/>
              <a:gd name="connsiteX6" fmla="*/ 5016137 w 5390750"/>
              <a:gd name="connsiteY6" fmla="*/ 3317965 h 3663598"/>
              <a:gd name="connsiteX7" fmla="*/ 5390750 w 5390750"/>
              <a:gd name="connsiteY7" fmla="*/ 3663598 h 3663598"/>
              <a:gd name="connsiteX0" fmla="*/ 0 w 5461601"/>
              <a:gd name="connsiteY0" fmla="*/ 0 h 3742321"/>
              <a:gd name="connsiteX1" fmla="*/ 1202965 w 5461601"/>
              <a:gd name="connsiteY1" fmla="*/ 557694 h 3742321"/>
              <a:gd name="connsiteX2" fmla="*/ 1960611 w 5461601"/>
              <a:gd name="connsiteY2" fmla="*/ 1001831 h 3742321"/>
              <a:gd name="connsiteX3" fmla="*/ 2631171 w 5461601"/>
              <a:gd name="connsiteY3" fmla="*/ 1524346 h 3742321"/>
              <a:gd name="connsiteX4" fmla="*/ 3606531 w 5461601"/>
              <a:gd name="connsiteY4" fmla="*/ 2186197 h 3742321"/>
              <a:gd name="connsiteX5" fmla="*/ 4503514 w 5461601"/>
              <a:gd name="connsiteY5" fmla="*/ 2821923 h 3742321"/>
              <a:gd name="connsiteX6" fmla="*/ 5086988 w 5461601"/>
              <a:gd name="connsiteY6" fmla="*/ 3396688 h 3742321"/>
              <a:gd name="connsiteX7" fmla="*/ 5461601 w 5461601"/>
              <a:gd name="connsiteY7" fmla="*/ 3742321 h 374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1601" h="3742321">
                <a:moveTo>
                  <a:pt x="0" y="0"/>
                </a:moveTo>
                <a:lnTo>
                  <a:pt x="1202965" y="557694"/>
                </a:lnTo>
                <a:lnTo>
                  <a:pt x="1960611" y="1001831"/>
                </a:lnTo>
                <a:lnTo>
                  <a:pt x="2631171" y="1524346"/>
                </a:lnTo>
                <a:lnTo>
                  <a:pt x="3606531" y="2186197"/>
                </a:lnTo>
                <a:lnTo>
                  <a:pt x="4503514" y="2821923"/>
                </a:lnTo>
                <a:lnTo>
                  <a:pt x="5086988" y="3396688"/>
                </a:lnTo>
                <a:cubicBezTo>
                  <a:pt x="5266965" y="3585374"/>
                  <a:pt x="5281624" y="3553635"/>
                  <a:pt x="5461601" y="3742321"/>
                </a:cubicBez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0" name="図 69"/>
          <p:cNvPicPr>
            <a:picLocks noChangeAspect="1"/>
          </p:cNvPicPr>
          <p:nvPr/>
        </p:nvPicPr>
        <p:blipFill>
          <a:blip r:embed="rId4"/>
          <a:stretch>
            <a:fillRect/>
          </a:stretch>
        </p:blipFill>
        <p:spPr>
          <a:xfrm>
            <a:off x="1790817" y="3503906"/>
            <a:ext cx="281910" cy="269170"/>
          </a:xfrm>
          <a:prstGeom prst="rect">
            <a:avLst/>
          </a:prstGeom>
        </p:spPr>
      </p:pic>
      <p:pic>
        <p:nvPicPr>
          <p:cNvPr id="71" name="図 70"/>
          <p:cNvPicPr>
            <a:picLocks noChangeAspect="1"/>
          </p:cNvPicPr>
          <p:nvPr/>
        </p:nvPicPr>
        <p:blipFill>
          <a:blip r:embed="rId5"/>
          <a:stretch>
            <a:fillRect/>
          </a:stretch>
        </p:blipFill>
        <p:spPr>
          <a:xfrm>
            <a:off x="2203103" y="4638950"/>
            <a:ext cx="281910" cy="269170"/>
          </a:xfrm>
          <a:prstGeom prst="rect">
            <a:avLst/>
          </a:prstGeom>
        </p:spPr>
      </p:pic>
      <p:pic>
        <p:nvPicPr>
          <p:cNvPr id="72" name="図 71"/>
          <p:cNvPicPr>
            <a:picLocks noChangeAspect="1"/>
          </p:cNvPicPr>
          <p:nvPr/>
        </p:nvPicPr>
        <p:blipFill>
          <a:blip r:embed="rId5"/>
          <a:stretch>
            <a:fillRect/>
          </a:stretch>
        </p:blipFill>
        <p:spPr>
          <a:xfrm>
            <a:off x="4565878" y="4430738"/>
            <a:ext cx="281910" cy="269170"/>
          </a:xfrm>
          <a:prstGeom prst="rect">
            <a:avLst/>
          </a:prstGeom>
        </p:spPr>
      </p:pic>
      <p:sp>
        <p:nvSpPr>
          <p:cNvPr id="73" name="フリーフォーム 72"/>
          <p:cNvSpPr/>
          <p:nvPr/>
        </p:nvSpPr>
        <p:spPr>
          <a:xfrm>
            <a:off x="4559143" y="3533909"/>
            <a:ext cx="18733" cy="2201027"/>
          </a:xfrm>
          <a:custGeom>
            <a:avLst/>
            <a:gdLst>
              <a:gd name="connsiteX0" fmla="*/ 0 w 17418"/>
              <a:gd name="connsiteY0" fmla="*/ 0 h 2046515"/>
              <a:gd name="connsiteX1" fmla="*/ 17418 w 17418"/>
              <a:gd name="connsiteY1" fmla="*/ 2046515 h 2046515"/>
            </a:gdLst>
            <a:ahLst/>
            <a:cxnLst>
              <a:cxn ang="0">
                <a:pos x="connsiteX0" y="connsiteY0"/>
              </a:cxn>
              <a:cxn ang="0">
                <a:pos x="connsiteX1" y="connsiteY1"/>
              </a:cxn>
            </a:cxnLst>
            <a:rect l="l" t="t" r="r" b="b"/>
            <a:pathLst>
              <a:path w="17418" h="2046515">
                <a:moveTo>
                  <a:pt x="0" y="0"/>
                </a:moveTo>
                <a:lnTo>
                  <a:pt x="17418" y="2046515"/>
                </a:lnTo>
              </a:path>
            </a:pathLst>
          </a:custGeom>
          <a:noFill/>
          <a:ln w="57150">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フリーフォーム 73"/>
          <p:cNvSpPr/>
          <p:nvPr/>
        </p:nvSpPr>
        <p:spPr>
          <a:xfrm>
            <a:off x="2723394" y="4433051"/>
            <a:ext cx="927241" cy="9367"/>
          </a:xfrm>
          <a:custGeom>
            <a:avLst/>
            <a:gdLst>
              <a:gd name="connsiteX0" fmla="*/ 0 w 862149"/>
              <a:gd name="connsiteY0" fmla="*/ 0 h 8709"/>
              <a:gd name="connsiteX1" fmla="*/ 862149 w 862149"/>
              <a:gd name="connsiteY1" fmla="*/ 8709 h 8709"/>
            </a:gdLst>
            <a:ahLst/>
            <a:cxnLst>
              <a:cxn ang="0">
                <a:pos x="connsiteX0" y="connsiteY0"/>
              </a:cxn>
              <a:cxn ang="0">
                <a:pos x="connsiteX1" y="connsiteY1"/>
              </a:cxn>
            </a:cxnLst>
            <a:rect l="l" t="t" r="r" b="b"/>
            <a:pathLst>
              <a:path w="862149" h="8709">
                <a:moveTo>
                  <a:pt x="0" y="0"/>
                </a:moveTo>
                <a:lnTo>
                  <a:pt x="862149" y="8709"/>
                </a:lnTo>
              </a:path>
            </a:pathLst>
          </a:custGeom>
          <a:noFill/>
          <a:ln w="5715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5" name="図 74"/>
          <p:cNvPicPr>
            <a:picLocks noChangeAspect="1"/>
          </p:cNvPicPr>
          <p:nvPr/>
        </p:nvPicPr>
        <p:blipFill>
          <a:blip r:embed="rId6"/>
          <a:stretch>
            <a:fillRect/>
          </a:stretch>
        </p:blipFill>
        <p:spPr>
          <a:xfrm>
            <a:off x="2756128" y="2250363"/>
            <a:ext cx="339991" cy="269170"/>
          </a:xfrm>
          <a:prstGeom prst="rect">
            <a:avLst/>
          </a:prstGeom>
        </p:spPr>
      </p:pic>
      <p:sp>
        <p:nvSpPr>
          <p:cNvPr id="5" name="正方形/長方形 4"/>
          <p:cNvSpPr/>
          <p:nvPr/>
        </p:nvSpPr>
        <p:spPr>
          <a:xfrm>
            <a:off x="126366"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6</a:t>
            </a:fld>
            <a:endParaRPr kumimoji="1" lang="ja-JP" altLang="en-US"/>
          </a:p>
        </p:txBody>
      </p:sp>
      <p:sp>
        <p:nvSpPr>
          <p:cNvPr id="3" name="タイトル 2"/>
          <p:cNvSpPr>
            <a:spLocks noGrp="1"/>
          </p:cNvSpPr>
          <p:nvPr>
            <p:ph type="title"/>
          </p:nvPr>
        </p:nvSpPr>
        <p:spPr/>
        <p:txBody>
          <a:bodyPr/>
          <a:lstStyle/>
          <a:p>
            <a:r>
              <a:rPr lang="ja-JP" altLang="en-US" dirty="0"/>
              <a:t>交通課題の抽出</a:t>
            </a:r>
          </a:p>
        </p:txBody>
      </p:sp>
      <p:sp>
        <p:nvSpPr>
          <p:cNvPr id="4" name="テキスト ボックス 3"/>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走行速度（平均速度</a:t>
            </a: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30km/h</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以上の路線）</a:t>
            </a:r>
          </a:p>
        </p:txBody>
      </p:sp>
      <p:sp>
        <p:nvSpPr>
          <p:cNvPr id="59" name="テキスト ボックス 58"/>
          <p:cNvSpPr txBox="1"/>
          <p:nvPr/>
        </p:nvSpPr>
        <p:spPr>
          <a:xfrm>
            <a:off x="2840185" y="1500835"/>
            <a:ext cx="1933456" cy="349702"/>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wrap="square" lIns="36000" tIns="36000" rIns="36000" bIns="36000" rtlCol="0">
            <a:spAutoFit/>
          </a:bodyPr>
          <a:lstStyle/>
          <a:p>
            <a:pPr algn="just"/>
            <a:r>
              <a:rPr lang="ja-JP" altLang="en-US" sz="900" dirty="0">
                <a:solidFill>
                  <a:schemeClr val="tx1"/>
                </a:solidFill>
                <a:latin typeface="+mn-ea"/>
              </a:rPr>
              <a:t>エリア内の南北に抜ける路線において速度が高い傾向がみられる。</a:t>
            </a:r>
          </a:p>
        </p:txBody>
      </p:sp>
      <p:sp>
        <p:nvSpPr>
          <p:cNvPr id="40" name="テキスト ボックス 39"/>
          <p:cNvSpPr txBox="1"/>
          <p:nvPr/>
        </p:nvSpPr>
        <p:spPr>
          <a:xfrm>
            <a:off x="4144675" y="2302832"/>
            <a:ext cx="1933456" cy="488201"/>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wrap="square" lIns="36000" tIns="36000" rIns="36000" bIns="36000" rtlCol="0">
            <a:spAutoFit/>
          </a:bodyPr>
          <a:lstStyle/>
          <a:p>
            <a:pPr algn="just"/>
            <a:r>
              <a:rPr lang="ja-JP" altLang="en-US" sz="900" dirty="0" smtClean="0">
                <a:solidFill>
                  <a:schemeClr val="tx1"/>
                </a:solidFill>
                <a:latin typeface="+mn-ea"/>
              </a:rPr>
              <a:t>病院</a:t>
            </a:r>
            <a:r>
              <a:rPr lang="ja-JP" altLang="en-US" sz="900" dirty="0">
                <a:solidFill>
                  <a:schemeClr val="tx1"/>
                </a:solidFill>
                <a:latin typeface="+mn-ea"/>
              </a:rPr>
              <a:t>の東西南北の路線では、病院駐車場への出入り車両に伴う低速車両の影響で平均速度が低いと考えられる。</a:t>
            </a:r>
          </a:p>
        </p:txBody>
      </p:sp>
      <p:sp>
        <p:nvSpPr>
          <p:cNvPr id="36" name="正方形/長方形 35"/>
          <p:cNvSpPr/>
          <p:nvPr/>
        </p:nvSpPr>
        <p:spPr>
          <a:xfrm>
            <a:off x="3444898" y="3449457"/>
            <a:ext cx="161583" cy="448841"/>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vert="eaVert" wrap="none" lIns="0" tIns="0" rIns="0" bIns="0" rtlCol="0" anchor="ctr">
            <a:spAutoFit/>
          </a:bodyPr>
          <a:lstStyle/>
          <a:p>
            <a:pPr algn="ctr">
              <a:lnSpc>
                <a:spcPct val="150000"/>
              </a:lnSpc>
            </a:pPr>
            <a:r>
              <a:rPr lang="ja-JP" altLang="en-US" sz="700" dirty="0" smtClean="0">
                <a:solidFill>
                  <a:schemeClr val="tx1"/>
                </a:solidFill>
                <a:effectLst>
                  <a:glow rad="63500">
                    <a:schemeClr val="bg1"/>
                  </a:glow>
                </a:effectLst>
                <a:latin typeface="メイリオ" panose="020B0604030504040204" pitchFamily="50" charset="-128"/>
                <a:ea typeface="メイリオ" panose="020B0604030504040204" pitchFamily="50" charset="-128"/>
                <a:cs typeface="メイリオ" panose="020B0604030504040204" pitchFamily="50" charset="-128"/>
              </a:rPr>
              <a:t>一宮西病院</a:t>
            </a:r>
            <a:endParaRPr lang="ja-JP" altLang="en-US" sz="700" dirty="0">
              <a:solidFill>
                <a:schemeClr val="tx1"/>
              </a:solidFill>
              <a:effectLst>
                <a:glow rad="63500">
                  <a:schemeClr val="bg1"/>
                </a:glow>
              </a:effectLst>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7" name="グループ化 36"/>
          <p:cNvGrpSpPr/>
          <p:nvPr/>
        </p:nvGrpSpPr>
        <p:grpSpPr>
          <a:xfrm>
            <a:off x="6952103" y="4539660"/>
            <a:ext cx="2022036" cy="1304679"/>
            <a:chOff x="6778112" y="4810370"/>
            <a:chExt cx="2022036" cy="1304679"/>
          </a:xfrm>
        </p:grpSpPr>
        <p:sp>
          <p:nvSpPr>
            <p:cNvPr id="38" name="正方形/長方形 37"/>
            <p:cNvSpPr/>
            <p:nvPr/>
          </p:nvSpPr>
          <p:spPr>
            <a:xfrm>
              <a:off x="6778112" y="4810370"/>
              <a:ext cx="1996667" cy="130467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7673853" y="4848093"/>
              <a:ext cx="205184" cy="123111"/>
            </a:xfrm>
            <a:prstGeom prst="rect">
              <a:avLst/>
            </a:prstGeom>
            <a:noFill/>
          </p:spPr>
          <p:txBody>
            <a:bodyPr wrap="none" lIns="0" tIns="0" rIns="0" bIns="0" rtlCol="0">
              <a:spAutoFit/>
            </a:bodyPr>
            <a:lstStyle/>
            <a:p>
              <a:r>
                <a:rPr kumimoji="1" lang="ja-JP" altLang="en-US" sz="800" dirty="0" smtClean="0"/>
                <a:t>凡例</a:t>
              </a:r>
              <a:endParaRPr kumimoji="1" lang="ja-JP" altLang="en-US" sz="800" dirty="0"/>
            </a:p>
          </p:txBody>
        </p:sp>
        <p:cxnSp>
          <p:nvCxnSpPr>
            <p:cNvPr id="41" name="直線コネクタ 40"/>
            <p:cNvCxnSpPr/>
            <p:nvPr/>
          </p:nvCxnSpPr>
          <p:spPr>
            <a:xfrm>
              <a:off x="6886440" y="5216739"/>
              <a:ext cx="272092" cy="0"/>
            </a:xfrm>
            <a:prstGeom prst="line">
              <a:avLst/>
            </a:prstGeom>
            <a:ln w="28575">
              <a:solidFill>
                <a:srgbClr val="FF7B7B"/>
              </a:solidFill>
            </a:ln>
          </p:spPr>
          <p:style>
            <a:lnRef idx="1">
              <a:schemeClr val="accent1"/>
            </a:lnRef>
            <a:fillRef idx="0">
              <a:schemeClr val="accent1"/>
            </a:fillRef>
            <a:effectRef idx="0">
              <a:schemeClr val="accent1"/>
            </a:effectRef>
            <a:fontRef idx="minor">
              <a:schemeClr val="tx1"/>
            </a:fontRef>
          </p:style>
        </p:cxnSp>
        <p:sp>
          <p:nvSpPr>
            <p:cNvPr id="42" name="テキスト ボックス 41"/>
            <p:cNvSpPr txBox="1"/>
            <p:nvPr/>
          </p:nvSpPr>
          <p:spPr>
            <a:xfrm>
              <a:off x="7219587" y="5155183"/>
              <a:ext cx="556243"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30</a:t>
              </a:r>
              <a:r>
                <a:rPr lang="ja-JP" altLang="en-US" sz="800" dirty="0" smtClean="0">
                  <a:latin typeface="+mn-ea"/>
                  <a:cs typeface="Arial Unicode MS" panose="020B0604020202020204" pitchFamily="50" charset="-128"/>
                </a:rPr>
                <a:t>～</a:t>
              </a:r>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40km/h</a:t>
              </a:r>
              <a:endParaRPr kumimoji="1" lang="en-US" altLang="ja-JP" sz="800" dirty="0" smtClean="0">
                <a:latin typeface="+mn-ea"/>
                <a:cs typeface="Arial Unicode MS" panose="020B0604020202020204" pitchFamily="50" charset="-128"/>
              </a:endParaRPr>
            </a:p>
          </p:txBody>
        </p:sp>
        <p:sp>
          <p:nvSpPr>
            <p:cNvPr id="43" name="正方形/長方形 42"/>
            <p:cNvSpPr/>
            <p:nvPr/>
          </p:nvSpPr>
          <p:spPr>
            <a:xfrm>
              <a:off x="6887486" y="5512770"/>
              <a:ext cx="270000" cy="93800"/>
            </a:xfrm>
            <a:prstGeom prst="rect">
              <a:avLst/>
            </a:prstGeom>
            <a:solidFill>
              <a:srgbClr val="FFFF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p:cNvSpPr txBox="1"/>
            <p:nvPr/>
          </p:nvSpPr>
          <p:spPr>
            <a:xfrm>
              <a:off x="7219587" y="5498115"/>
              <a:ext cx="102592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通学路（○○小学校区）</a:t>
              </a:r>
              <a:endParaRPr kumimoji="1" lang="en-US" altLang="ja-JP" sz="800" dirty="0" smtClean="0">
                <a:latin typeface="+mn-ea"/>
              </a:endParaRPr>
            </a:p>
          </p:txBody>
        </p:sp>
        <p:sp>
          <p:nvSpPr>
            <p:cNvPr id="45" name="正方形/長方形 44"/>
            <p:cNvSpPr/>
            <p:nvPr/>
          </p:nvSpPr>
          <p:spPr>
            <a:xfrm>
              <a:off x="6901741" y="5676634"/>
              <a:ext cx="241491" cy="112360"/>
            </a:xfrm>
            <a:prstGeom prst="rect">
              <a:avLst/>
            </a:prstGeom>
            <a:noFill/>
            <a:ln w="25400" cap="rnd">
              <a:solidFill>
                <a:srgbClr val="6B636E"/>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p:cNvSpPr txBox="1"/>
            <p:nvPr/>
          </p:nvSpPr>
          <p:spPr>
            <a:xfrm>
              <a:off x="7219587" y="5671259"/>
              <a:ext cx="881652"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生活道路対策エリア</a:t>
              </a:r>
              <a:endParaRPr kumimoji="1" lang="en-US" altLang="ja-JP" sz="800" dirty="0" smtClean="0">
                <a:latin typeface="+mn-ea"/>
              </a:endParaRPr>
            </a:p>
          </p:txBody>
        </p:sp>
        <p:sp>
          <p:nvSpPr>
            <p:cNvPr id="47" name="正方形/長方形 46"/>
            <p:cNvSpPr/>
            <p:nvPr/>
          </p:nvSpPr>
          <p:spPr>
            <a:xfrm>
              <a:off x="6887486" y="5867971"/>
              <a:ext cx="270000" cy="93600"/>
            </a:xfrm>
            <a:prstGeom prst="rect">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7219587" y="5837260"/>
              <a:ext cx="1580561" cy="24622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幹線道路</a:t>
              </a:r>
              <a:endParaRPr lang="en-US" altLang="ja-JP" sz="800" dirty="0" smtClean="0">
                <a:latin typeface="+mn-ea"/>
                <a:cs typeface="Arial Unicode MS" panose="020B0604020202020204" pitchFamily="50" charset="-128"/>
              </a:endParaRPr>
            </a:p>
            <a:p>
              <a:r>
                <a:rPr kumimoji="1" lang="ja-JP" altLang="en-US" sz="800" dirty="0" smtClean="0">
                  <a:latin typeface="+mn-ea"/>
                  <a:cs typeface="Arial Unicode MS" panose="020B0604020202020204" pitchFamily="50" charset="-128"/>
                </a:rPr>
                <a:t>（県道、幹線市道、２車線以上区間）</a:t>
              </a:r>
              <a:endParaRPr kumimoji="1" lang="en-US" altLang="ja-JP" sz="800" dirty="0" smtClean="0">
                <a:latin typeface="+mn-ea"/>
              </a:endParaRPr>
            </a:p>
          </p:txBody>
        </p:sp>
        <p:cxnSp>
          <p:nvCxnSpPr>
            <p:cNvPr id="49" name="直線コネクタ 48"/>
            <p:cNvCxnSpPr/>
            <p:nvPr/>
          </p:nvCxnSpPr>
          <p:spPr>
            <a:xfrm>
              <a:off x="6886440" y="5360328"/>
              <a:ext cx="272092" cy="0"/>
            </a:xfrm>
            <a:prstGeom prst="line">
              <a:avLst/>
            </a:prstGeom>
            <a:ln w="28575">
              <a:solidFill>
                <a:srgbClr val="FF0200"/>
              </a:solidFill>
            </a:ln>
          </p:spPr>
          <p:style>
            <a:lnRef idx="1">
              <a:schemeClr val="accent1"/>
            </a:lnRef>
            <a:fillRef idx="0">
              <a:schemeClr val="accent1"/>
            </a:fillRef>
            <a:effectRef idx="0">
              <a:schemeClr val="accent1"/>
            </a:effectRef>
            <a:fontRef idx="minor">
              <a:schemeClr val="tx1"/>
            </a:fontRef>
          </p:style>
        </p:cxnSp>
        <p:sp>
          <p:nvSpPr>
            <p:cNvPr id="50" name="テキスト ボックス 49"/>
            <p:cNvSpPr txBox="1"/>
            <p:nvPr/>
          </p:nvSpPr>
          <p:spPr>
            <a:xfrm>
              <a:off x="7219587" y="5298772"/>
              <a:ext cx="543418" cy="123111"/>
            </a:xfrm>
            <a:prstGeom prst="rect">
              <a:avLst/>
            </a:prstGeom>
            <a:noFill/>
          </p:spPr>
          <p:txBody>
            <a:bodyPr wrap="none" lIns="0" tIns="0" rIns="0" bIns="0" rtlCol="0">
              <a:spAutoFit/>
            </a:bodyPr>
            <a:lstStyle/>
            <a:p>
              <a:r>
                <a:rPr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40km/h</a:t>
              </a:r>
              <a:r>
                <a:rPr lang="ja-JP" altLang="en-US" sz="800" dirty="0" smtClean="0">
                  <a:latin typeface="+mn-ea"/>
                  <a:cs typeface="Arial Unicode MS" panose="020B0604020202020204" pitchFamily="50" charset="-128"/>
                </a:rPr>
                <a:t>以上</a:t>
              </a:r>
              <a:endParaRPr kumimoji="1" lang="en-US" altLang="ja-JP" sz="800" dirty="0" smtClean="0">
                <a:latin typeface="+mn-ea"/>
                <a:cs typeface="Arial Unicode MS" panose="020B0604020202020204" pitchFamily="50" charset="-128"/>
              </a:endParaRPr>
            </a:p>
          </p:txBody>
        </p:sp>
        <p:sp>
          <p:nvSpPr>
            <p:cNvPr id="51" name="テキスト ボックス 50"/>
            <p:cNvSpPr txBox="1"/>
            <p:nvPr/>
          </p:nvSpPr>
          <p:spPr>
            <a:xfrm>
              <a:off x="6868747" y="5008805"/>
              <a:ext cx="410369" cy="123111"/>
            </a:xfrm>
            <a:prstGeom prst="rect">
              <a:avLst/>
            </a:prstGeom>
            <a:noFill/>
          </p:spPr>
          <p:txBody>
            <a:bodyPr wrap="none" lIns="0" tIns="0" rIns="0" bIns="0" rtlCol="0">
              <a:spAutoFit/>
            </a:bodyPr>
            <a:lstStyle/>
            <a:p>
              <a:r>
                <a:rPr lang="ja-JP" altLang="en-US" sz="800" dirty="0" smtClean="0">
                  <a:latin typeface="+mn-ea"/>
                  <a:cs typeface="Arial Unicode MS" panose="020B0604020202020204" pitchFamily="50" charset="-128"/>
                </a:rPr>
                <a:t>平均速度</a:t>
              </a:r>
              <a:endParaRPr kumimoji="1" lang="en-US" altLang="ja-JP" sz="800" dirty="0" smtClean="0">
                <a:latin typeface="+mn-ea"/>
                <a:cs typeface="Arial Unicode MS" panose="020B0604020202020204" pitchFamily="50" charset="-128"/>
              </a:endParaRPr>
            </a:p>
          </p:txBody>
        </p:sp>
      </p:grpSp>
      <p:pic>
        <p:nvPicPr>
          <p:cNvPr id="52" name="図 5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31698" y="1094649"/>
            <a:ext cx="272917" cy="412749"/>
          </a:xfrm>
          <a:prstGeom prst="rect">
            <a:avLst/>
          </a:prstGeom>
        </p:spPr>
      </p:pic>
      <p:sp>
        <p:nvSpPr>
          <p:cNvPr id="53" name="テキスト ボックス 52"/>
          <p:cNvSpPr txBox="1"/>
          <p:nvPr/>
        </p:nvSpPr>
        <p:spPr>
          <a:xfrm>
            <a:off x="259492" y="983317"/>
            <a:ext cx="8689277" cy="5608269"/>
          </a:xfrm>
          <a:prstGeom prst="rect">
            <a:avLst/>
          </a:prstGeom>
          <a:solidFill>
            <a:schemeClr val="bg1">
              <a:lumMod val="75000"/>
              <a:alpha val="40000"/>
            </a:schemeClr>
          </a:solidFill>
          <a:ln>
            <a:noFill/>
          </a:ln>
        </p:spPr>
        <p:txBody>
          <a:bodyPr wrap="square" rtlCol="0" anchor="ctr" anchorCtr="0">
            <a:noAutofit/>
          </a:bodyPr>
          <a:lstStyle/>
          <a:p>
            <a:r>
              <a:rPr lang="en-US" altLang="ja-JP" b="1" dirty="0" smtClean="0">
                <a:effectLst>
                  <a:glow rad="127000">
                    <a:schemeClr val="bg1"/>
                  </a:glow>
                </a:effectLst>
              </a:rPr>
              <a:t>ETC2.0</a:t>
            </a:r>
            <a:r>
              <a:rPr lang="ja-JP" altLang="en-US" b="1" dirty="0" smtClean="0">
                <a:effectLst>
                  <a:glow rad="127000">
                    <a:schemeClr val="bg1"/>
                  </a:glow>
                </a:effectLst>
              </a:rPr>
              <a:t>プローブデータの速度を掲載</a:t>
            </a:r>
            <a:endParaRPr kumimoji="1" lang="ja-JP" altLang="en-US" b="1" dirty="0">
              <a:effectLst>
                <a:glow rad="127000">
                  <a:schemeClr val="bg1"/>
                </a:glow>
              </a:effectLst>
            </a:endParaRPr>
          </a:p>
        </p:txBody>
      </p:sp>
      <p:sp>
        <p:nvSpPr>
          <p:cNvPr id="54" name="正方形/長方形 53"/>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300961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26732"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テキスト ボックス 113"/>
          <p:cNvSpPr txBox="1"/>
          <p:nvPr/>
        </p:nvSpPr>
        <p:spPr>
          <a:xfrm>
            <a:off x="245067" y="6156000"/>
            <a:ext cx="7609683" cy="400110"/>
          </a:xfrm>
          <a:prstGeom prst="rect">
            <a:avLst/>
          </a:prstGeom>
          <a:noFill/>
        </p:spPr>
        <p:txBody>
          <a:bodyPr wrap="square" rtlCol="0">
            <a:spAutoFit/>
          </a:bodyPr>
          <a:lstStyle/>
          <a:p>
            <a:r>
              <a:rPr kumimoji="1" lang="en-US" altLang="ja-JP" sz="1000" dirty="0" smtClean="0"/>
              <a:t>【</a:t>
            </a:r>
            <a:r>
              <a:rPr kumimoji="1" lang="ja-JP" altLang="en-US" sz="1000" dirty="0" smtClean="0"/>
              <a:t>出典</a:t>
            </a:r>
            <a:r>
              <a:rPr kumimoji="1" lang="en-US" altLang="ja-JP" sz="1000" dirty="0" smtClean="0"/>
              <a:t>】</a:t>
            </a:r>
            <a:r>
              <a:rPr kumimoji="1" lang="ja-JP" altLang="en-US" sz="1000" dirty="0" smtClean="0"/>
              <a:t>：</a:t>
            </a:r>
            <a:r>
              <a:rPr kumimoji="1" lang="en-US" altLang="ja-JP" sz="1000" dirty="0" smtClean="0"/>
              <a:t>ETC2.0 </a:t>
            </a:r>
            <a:r>
              <a:rPr kumimoji="1" lang="ja-JP" altLang="en-US" sz="1000" dirty="0" smtClean="0"/>
              <a:t>データ　</a:t>
            </a:r>
            <a:r>
              <a:rPr kumimoji="1" lang="en-US" altLang="ja-JP" sz="1000" dirty="0" smtClean="0"/>
              <a:t>2019</a:t>
            </a:r>
            <a:r>
              <a:rPr kumimoji="1" lang="ja-JP" altLang="en-US" sz="1000" dirty="0" smtClean="0"/>
              <a:t>年</a:t>
            </a:r>
            <a:r>
              <a:rPr kumimoji="1" lang="en-US" altLang="ja-JP" sz="1000" dirty="0" smtClean="0"/>
              <a:t>10</a:t>
            </a:r>
            <a:r>
              <a:rPr kumimoji="1" lang="ja-JP" altLang="en-US" sz="1000" dirty="0" smtClean="0"/>
              <a:t>月</a:t>
            </a:r>
            <a:r>
              <a:rPr kumimoji="1" lang="en-US" altLang="ja-JP" sz="1000" dirty="0" smtClean="0"/>
              <a:t>1</a:t>
            </a:r>
            <a:r>
              <a:rPr kumimoji="1" lang="ja-JP" altLang="en-US" sz="1000" dirty="0" smtClean="0"/>
              <a:t>日</a:t>
            </a:r>
            <a:r>
              <a:rPr lang="en-US" altLang="ja-JP" sz="1000" dirty="0" smtClean="0"/>
              <a:t>~10</a:t>
            </a:r>
            <a:r>
              <a:rPr lang="ja-JP" altLang="en-US" sz="1000" dirty="0" smtClean="0"/>
              <a:t>月</a:t>
            </a:r>
            <a:r>
              <a:rPr lang="en-US" altLang="ja-JP" sz="1000" dirty="0" smtClean="0"/>
              <a:t>31</a:t>
            </a:r>
            <a:r>
              <a:rPr lang="ja-JP" altLang="en-US" sz="1000" dirty="0" smtClean="0"/>
              <a:t>日　を元に集計</a:t>
            </a:r>
            <a:endParaRPr lang="en-US" altLang="ja-JP" sz="1000" dirty="0" smtClean="0"/>
          </a:p>
          <a:p>
            <a:r>
              <a:rPr lang="ja-JP" altLang="en-US" sz="1000" dirty="0"/>
              <a:t>　</a:t>
            </a:r>
            <a:r>
              <a:rPr lang="ja-JP" altLang="en-US" sz="1000" dirty="0" smtClean="0"/>
              <a:t>　　　　 着目リンク通過前後</a:t>
            </a:r>
            <a:r>
              <a:rPr lang="en-US" altLang="ja-JP" sz="1000" dirty="0" smtClean="0"/>
              <a:t>5</a:t>
            </a:r>
            <a:r>
              <a:rPr lang="ja-JP" altLang="en-US" sz="1000" dirty="0" smtClean="0"/>
              <a:t>分間の車両の通過リンクを表示。色が濃い経路ほどサンプル数が多いことを示す。</a:t>
            </a:r>
            <a:endParaRPr lang="en-US" altLang="ja-JP" sz="1000" dirty="0" smtClean="0"/>
          </a:p>
        </p:txBody>
      </p:sp>
      <p:pic>
        <p:nvPicPr>
          <p:cNvPr id="29" name="図 28"/>
          <p:cNvPicPr>
            <a:picLocks noChangeAspect="1"/>
          </p:cNvPicPr>
          <p:nvPr/>
        </p:nvPicPr>
        <p:blipFill rotWithShape="1">
          <a:blip r:embed="rId3" cstate="print">
            <a:extLst>
              <a:ext uri="{28A0092B-C50C-407E-A947-70E740481C1C}">
                <a14:useLocalDpi xmlns:a14="http://schemas.microsoft.com/office/drawing/2010/main" val="0"/>
              </a:ext>
            </a:extLst>
          </a:blip>
          <a:srcRect t="5391" b="10601"/>
          <a:stretch/>
        </p:blipFill>
        <p:spPr>
          <a:xfrm>
            <a:off x="216252" y="983556"/>
            <a:ext cx="8720056" cy="5179039"/>
          </a:xfrm>
          <a:prstGeom prst="rect">
            <a:avLst/>
          </a:prstGeom>
        </p:spPr>
      </p:pic>
      <p:grpSp>
        <p:nvGrpSpPr>
          <p:cNvPr id="6" name="グループ化 5"/>
          <p:cNvGrpSpPr/>
          <p:nvPr/>
        </p:nvGrpSpPr>
        <p:grpSpPr>
          <a:xfrm>
            <a:off x="245067" y="992367"/>
            <a:ext cx="1765604" cy="1723427"/>
            <a:chOff x="666692" y="992367"/>
            <a:chExt cx="1765604" cy="1723427"/>
          </a:xfrm>
        </p:grpSpPr>
        <p:sp>
          <p:nvSpPr>
            <p:cNvPr id="165" name="正方形/長方形 164"/>
            <p:cNvSpPr/>
            <p:nvPr/>
          </p:nvSpPr>
          <p:spPr>
            <a:xfrm>
              <a:off x="666692" y="992367"/>
              <a:ext cx="1765604" cy="1723427"/>
            </a:xfrm>
            <a:prstGeom prst="rect">
              <a:avLst/>
            </a:prstGeom>
            <a:solidFill>
              <a:schemeClr val="bg1"/>
            </a:solidFill>
            <a:ln w="12700" cap="rnd">
              <a:solidFill>
                <a:schemeClr val="tx1">
                  <a:alpha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テキスト ボックス 165"/>
            <p:cNvSpPr txBox="1"/>
            <p:nvPr/>
          </p:nvSpPr>
          <p:spPr>
            <a:xfrm>
              <a:off x="1127362" y="1083358"/>
              <a:ext cx="844265" cy="126120"/>
            </a:xfrm>
            <a:prstGeom prst="rect">
              <a:avLst/>
            </a:prstGeom>
            <a:noFill/>
          </p:spPr>
          <p:txBody>
            <a:bodyPr wrap="none" lIns="18000" tIns="18000" rIns="18000" bIns="18000" rtlCol="0">
              <a:spAutoFit/>
            </a:bodyPr>
            <a:lstStyle/>
            <a:p>
              <a:pPr algn="ctr">
                <a:lnSpc>
                  <a:spcPts val="700"/>
                </a:lnSpc>
              </a:pPr>
              <a:r>
                <a:rPr lang="ja-JP" altLang="en-US" sz="900" dirty="0" smtClean="0">
                  <a:latin typeface="メイリオ" panose="020B0604030504040204" pitchFamily="50" charset="-128"/>
                  <a:ea typeface="メイリオ" panose="020B0604030504040204" pitchFamily="50" charset="-128"/>
                  <a:cs typeface="メイリオ" panose="020B0604030504040204" pitchFamily="50" charset="-128"/>
                </a:rPr>
                <a:t>経路の利用比率</a:t>
              </a:r>
              <a:endParaRPr lang="ja-JP" altLang="en-US" sz="80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7</a:t>
            </a:fld>
            <a:endParaRPr kumimoji="1" lang="ja-JP" altLang="en-US"/>
          </a:p>
        </p:txBody>
      </p:sp>
      <p:sp>
        <p:nvSpPr>
          <p:cNvPr id="3" name="タイトル 2"/>
          <p:cNvSpPr>
            <a:spLocks noGrp="1"/>
          </p:cNvSpPr>
          <p:nvPr>
            <p:ph type="title"/>
          </p:nvPr>
        </p:nvSpPr>
        <p:spPr/>
        <p:txBody>
          <a:bodyPr/>
          <a:lstStyle/>
          <a:p>
            <a:r>
              <a:rPr lang="ja-JP" altLang="en-US" dirty="0"/>
              <a:t>交通課題の抽出</a:t>
            </a:r>
          </a:p>
        </p:txBody>
      </p:sp>
      <p:sp>
        <p:nvSpPr>
          <p:cNvPr id="4" name="テキスト ボックス 3"/>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抜け道利用状況</a:t>
            </a:r>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（○○方向）</a:t>
            </a:r>
            <a:r>
              <a:rPr lang="en-US" altLang="ja-JP"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着目区間</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下矢印 29"/>
          <p:cNvSpPr/>
          <p:nvPr/>
        </p:nvSpPr>
        <p:spPr>
          <a:xfrm rot="10800000">
            <a:off x="4452454" y="3365371"/>
            <a:ext cx="180975" cy="425450"/>
          </a:xfrm>
          <a:prstGeom prst="downArrow">
            <a:avLst/>
          </a:prstGeom>
          <a:solidFill>
            <a:srgbClr val="00B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7"/>
          <p:cNvSpPr>
            <a:spLocks noChangeAspect="1"/>
          </p:cNvSpPr>
          <p:nvPr/>
        </p:nvSpPr>
        <p:spPr>
          <a:xfrm>
            <a:off x="4503255" y="3282821"/>
            <a:ext cx="72000" cy="7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8"/>
          <p:cNvSpPr>
            <a:spLocks noChangeAspect="1"/>
          </p:cNvSpPr>
          <p:nvPr/>
        </p:nvSpPr>
        <p:spPr>
          <a:xfrm>
            <a:off x="4503255" y="3825746"/>
            <a:ext cx="72000" cy="7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下矢印 33"/>
          <p:cNvSpPr/>
          <p:nvPr/>
        </p:nvSpPr>
        <p:spPr>
          <a:xfrm rot="5400000">
            <a:off x="4721536" y="3781299"/>
            <a:ext cx="85725" cy="309562"/>
          </a:xfrm>
          <a:prstGeom prst="downArrow">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下矢印 34"/>
          <p:cNvSpPr/>
          <p:nvPr/>
        </p:nvSpPr>
        <p:spPr>
          <a:xfrm rot="16200000">
            <a:off x="4288150" y="3781300"/>
            <a:ext cx="85725" cy="309562"/>
          </a:xfrm>
          <a:prstGeom prst="downArrow">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下矢印 35"/>
          <p:cNvSpPr/>
          <p:nvPr/>
        </p:nvSpPr>
        <p:spPr>
          <a:xfrm rot="10800000">
            <a:off x="4423881" y="4000374"/>
            <a:ext cx="85725" cy="173828"/>
          </a:xfrm>
          <a:prstGeom prst="downArrow">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4218299" y="4165471"/>
            <a:ext cx="389850" cy="215444"/>
          </a:xfrm>
          <a:prstGeom prst="rect">
            <a:avLst/>
          </a:prstGeom>
          <a:noFill/>
        </p:spPr>
        <p:txBody>
          <a:bodyPr wrap="none" rtlCol="0">
            <a:spAutoFit/>
          </a:bodyPr>
          <a:lstStyle/>
          <a:p>
            <a:r>
              <a:rPr kumimoji="1" lang="ja-JP" altLang="en-US" sz="800" dirty="0" smtClean="0">
                <a:effectLst>
                  <a:glow rad="127000">
                    <a:schemeClr val="bg1"/>
                  </a:glow>
                </a:effectLst>
                <a:latin typeface="Meiryo UI" panose="020B0604030504040204" pitchFamily="50" charset="-128"/>
                <a:ea typeface="Meiryo UI" panose="020B0604030504040204" pitchFamily="50" charset="-128"/>
              </a:rPr>
              <a:t>南側</a:t>
            </a:r>
            <a:endParaRPr kumimoji="1" lang="ja-JP" altLang="en-US" sz="800" dirty="0">
              <a:effectLst>
                <a:glow rad="127000">
                  <a:schemeClr val="bg1"/>
                </a:glow>
              </a:effectLst>
              <a:latin typeface="Meiryo UI" panose="020B0604030504040204" pitchFamily="50" charset="-128"/>
              <a:ea typeface="Meiryo UI" panose="020B0604030504040204" pitchFamily="50" charset="-128"/>
            </a:endParaRPr>
          </a:p>
        </p:txBody>
      </p:sp>
      <p:sp>
        <p:nvSpPr>
          <p:cNvPr id="38" name="テキスト ボックス 37"/>
          <p:cNvSpPr txBox="1"/>
          <p:nvPr/>
        </p:nvSpPr>
        <p:spPr>
          <a:xfrm>
            <a:off x="3832536" y="3841620"/>
            <a:ext cx="389850" cy="215444"/>
          </a:xfrm>
          <a:prstGeom prst="rect">
            <a:avLst/>
          </a:prstGeom>
          <a:noFill/>
        </p:spPr>
        <p:txBody>
          <a:bodyPr wrap="none" rtlCol="0">
            <a:spAutoFit/>
          </a:bodyPr>
          <a:lstStyle/>
          <a:p>
            <a:r>
              <a:rPr kumimoji="1" lang="ja-JP" altLang="en-US" sz="800" dirty="0" smtClean="0">
                <a:effectLst>
                  <a:glow rad="127000">
                    <a:schemeClr val="bg1"/>
                  </a:glow>
                </a:effectLst>
                <a:latin typeface="Meiryo UI" panose="020B0604030504040204" pitchFamily="50" charset="-128"/>
                <a:ea typeface="Meiryo UI" panose="020B0604030504040204" pitchFamily="50" charset="-128"/>
              </a:rPr>
              <a:t>西側</a:t>
            </a:r>
            <a:endParaRPr kumimoji="1" lang="ja-JP" altLang="en-US" sz="800" dirty="0">
              <a:effectLst>
                <a:glow rad="127000">
                  <a:schemeClr val="bg1"/>
                </a:glow>
              </a:effectLst>
              <a:latin typeface="Meiryo UI" panose="020B0604030504040204" pitchFamily="50" charset="-128"/>
              <a:ea typeface="Meiryo UI" panose="020B0604030504040204" pitchFamily="50" charset="-128"/>
            </a:endParaRPr>
          </a:p>
        </p:txBody>
      </p:sp>
      <p:sp>
        <p:nvSpPr>
          <p:cNvPr id="39" name="テキスト ボックス 38"/>
          <p:cNvSpPr txBox="1"/>
          <p:nvPr/>
        </p:nvSpPr>
        <p:spPr>
          <a:xfrm>
            <a:off x="4851711" y="3841620"/>
            <a:ext cx="389850" cy="215444"/>
          </a:xfrm>
          <a:prstGeom prst="rect">
            <a:avLst/>
          </a:prstGeom>
          <a:noFill/>
        </p:spPr>
        <p:txBody>
          <a:bodyPr wrap="none" rtlCol="0">
            <a:spAutoFit/>
          </a:bodyPr>
          <a:lstStyle/>
          <a:p>
            <a:r>
              <a:rPr kumimoji="1" lang="ja-JP" altLang="en-US" sz="800" dirty="0">
                <a:effectLst>
                  <a:glow rad="127000">
                    <a:schemeClr val="bg1"/>
                  </a:glow>
                </a:effectLst>
                <a:latin typeface="Meiryo UI" panose="020B0604030504040204" pitchFamily="50" charset="-128"/>
                <a:ea typeface="Meiryo UI" panose="020B0604030504040204" pitchFamily="50" charset="-128"/>
              </a:rPr>
              <a:t>東</a:t>
            </a:r>
            <a:r>
              <a:rPr kumimoji="1" lang="ja-JP" altLang="en-US" sz="800" dirty="0" smtClean="0">
                <a:effectLst>
                  <a:glow rad="127000">
                    <a:schemeClr val="bg1"/>
                  </a:glow>
                </a:effectLst>
                <a:latin typeface="Meiryo UI" panose="020B0604030504040204" pitchFamily="50" charset="-128"/>
                <a:ea typeface="Meiryo UI" panose="020B0604030504040204" pitchFamily="50" charset="-128"/>
              </a:rPr>
              <a:t>側</a:t>
            </a:r>
            <a:endParaRPr kumimoji="1" lang="ja-JP" altLang="en-US" sz="800" dirty="0">
              <a:effectLst>
                <a:glow rad="127000">
                  <a:schemeClr val="bg1"/>
                </a:glow>
              </a:effectLst>
              <a:latin typeface="Meiryo UI" panose="020B0604030504040204" pitchFamily="50" charset="-128"/>
              <a:ea typeface="Meiryo UI" panose="020B0604030504040204" pitchFamily="50" charset="-128"/>
            </a:endParaRPr>
          </a:p>
        </p:txBody>
      </p:sp>
      <p:pic>
        <p:nvPicPr>
          <p:cNvPr id="40" name="図 39"/>
          <p:cNvPicPr>
            <a:picLocks noChangeAspect="1"/>
          </p:cNvPicPr>
          <p:nvPr/>
        </p:nvPicPr>
        <p:blipFill>
          <a:blip r:embed="rId4"/>
          <a:stretch>
            <a:fillRect/>
          </a:stretch>
        </p:blipFill>
        <p:spPr>
          <a:xfrm>
            <a:off x="3806013" y="2311427"/>
            <a:ext cx="501047" cy="347013"/>
          </a:xfrm>
          <a:prstGeom prst="rect">
            <a:avLst/>
          </a:prstGeom>
        </p:spPr>
      </p:pic>
      <p:sp>
        <p:nvSpPr>
          <p:cNvPr id="60" name="テキスト ボックス 59"/>
          <p:cNvSpPr txBox="1"/>
          <p:nvPr/>
        </p:nvSpPr>
        <p:spPr>
          <a:xfrm>
            <a:off x="2666676" y="3468240"/>
            <a:ext cx="453970" cy="253916"/>
          </a:xfrm>
          <a:prstGeom prst="rect">
            <a:avLst/>
          </a:prstGeom>
          <a:noFill/>
        </p:spPr>
        <p:txBody>
          <a:bodyPr wrap="none" rtlCol="0">
            <a:spAutoFit/>
          </a:bodyPr>
          <a:lstStyle/>
          <a:p>
            <a:r>
              <a:rPr kumimoji="1" lang="ja-JP" altLang="en-US" sz="1050" dirty="0" smtClean="0">
                <a:effectLst>
                  <a:glow rad="127000">
                    <a:schemeClr val="bg1"/>
                  </a:glow>
                </a:effectLst>
                <a:latin typeface="Meiryo UI" panose="020B0604030504040204" pitchFamily="50" charset="-128"/>
                <a:ea typeface="Meiryo UI" panose="020B0604030504040204" pitchFamily="50" charset="-128"/>
              </a:rPr>
              <a:t>病院</a:t>
            </a:r>
            <a:endParaRPr kumimoji="1" lang="ja-JP" altLang="en-US" sz="1050" dirty="0">
              <a:effectLst>
                <a:glow rad="127000">
                  <a:schemeClr val="bg1"/>
                </a:glow>
              </a:effectLst>
              <a:latin typeface="Meiryo UI" panose="020B0604030504040204" pitchFamily="50" charset="-128"/>
              <a:ea typeface="Meiryo UI" panose="020B0604030504040204" pitchFamily="50" charset="-128"/>
            </a:endParaRPr>
          </a:p>
        </p:txBody>
      </p:sp>
      <p:sp>
        <p:nvSpPr>
          <p:cNvPr id="61" name="フリーフォーム 60"/>
          <p:cNvSpPr/>
          <p:nvPr/>
        </p:nvSpPr>
        <p:spPr>
          <a:xfrm>
            <a:off x="2770340" y="3154551"/>
            <a:ext cx="1554480" cy="533400"/>
          </a:xfrm>
          <a:custGeom>
            <a:avLst/>
            <a:gdLst>
              <a:gd name="connsiteX0" fmla="*/ 0 w 1554480"/>
              <a:gd name="connsiteY0" fmla="*/ 533400 h 533400"/>
              <a:gd name="connsiteX1" fmla="*/ 701040 w 1554480"/>
              <a:gd name="connsiteY1" fmla="*/ 533400 h 533400"/>
              <a:gd name="connsiteX2" fmla="*/ 1554480 w 1554480"/>
              <a:gd name="connsiteY2" fmla="*/ 0 h 533400"/>
            </a:gdLst>
            <a:ahLst/>
            <a:cxnLst>
              <a:cxn ang="0">
                <a:pos x="connsiteX0" y="connsiteY0"/>
              </a:cxn>
              <a:cxn ang="0">
                <a:pos x="connsiteX1" y="connsiteY1"/>
              </a:cxn>
              <a:cxn ang="0">
                <a:pos x="connsiteX2" y="connsiteY2"/>
              </a:cxn>
            </a:cxnLst>
            <a:rect l="l" t="t" r="r" b="b"/>
            <a:pathLst>
              <a:path w="1554480" h="533400">
                <a:moveTo>
                  <a:pt x="0" y="533400"/>
                </a:moveTo>
                <a:lnTo>
                  <a:pt x="701040" y="533400"/>
                </a:lnTo>
                <a:lnTo>
                  <a:pt x="155448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p:cNvSpPr txBox="1"/>
          <p:nvPr/>
        </p:nvSpPr>
        <p:spPr>
          <a:xfrm>
            <a:off x="5310816" y="4535040"/>
            <a:ext cx="992579" cy="253916"/>
          </a:xfrm>
          <a:prstGeom prst="rect">
            <a:avLst/>
          </a:prstGeom>
          <a:noFill/>
        </p:spPr>
        <p:txBody>
          <a:bodyPr wrap="none" rtlCol="0">
            <a:spAutoFit/>
          </a:bodyPr>
          <a:lstStyle/>
          <a:p>
            <a:r>
              <a:rPr lang="ja-JP" altLang="en-US" sz="1050" dirty="0" smtClean="0">
                <a:effectLst>
                  <a:glow rad="127000">
                    <a:schemeClr val="bg1"/>
                  </a:glow>
                </a:effectLst>
                <a:latin typeface="Meiryo UI" panose="020B0604030504040204" pitchFamily="50" charset="-128"/>
                <a:ea typeface="Meiryo UI" panose="020B0604030504040204" pitchFamily="50" charset="-128"/>
              </a:rPr>
              <a:t>○○○</a:t>
            </a:r>
            <a:r>
              <a:rPr kumimoji="1" lang="ja-JP" altLang="en-US" sz="1050" dirty="0" smtClean="0">
                <a:effectLst>
                  <a:glow rad="127000">
                    <a:schemeClr val="bg1"/>
                  </a:glow>
                </a:effectLst>
                <a:latin typeface="Meiryo UI" panose="020B0604030504040204" pitchFamily="50" charset="-128"/>
                <a:ea typeface="Meiryo UI" panose="020B0604030504040204" pitchFamily="50" charset="-128"/>
              </a:rPr>
              <a:t>交差点</a:t>
            </a:r>
            <a:endParaRPr kumimoji="1" lang="en-US" altLang="ja-JP" sz="1050" dirty="0" smtClean="0">
              <a:effectLst>
                <a:glow rad="127000">
                  <a:schemeClr val="bg1"/>
                </a:glow>
              </a:effectLst>
              <a:latin typeface="Meiryo UI" panose="020B0604030504040204" pitchFamily="50" charset="-128"/>
              <a:ea typeface="Meiryo UI" panose="020B0604030504040204" pitchFamily="50" charset="-128"/>
            </a:endParaRPr>
          </a:p>
        </p:txBody>
      </p:sp>
      <p:sp>
        <p:nvSpPr>
          <p:cNvPr id="63" name="フリーフォーム 62"/>
          <p:cNvSpPr/>
          <p:nvPr/>
        </p:nvSpPr>
        <p:spPr>
          <a:xfrm flipH="1">
            <a:off x="4575254" y="4236591"/>
            <a:ext cx="1761245" cy="533400"/>
          </a:xfrm>
          <a:custGeom>
            <a:avLst/>
            <a:gdLst>
              <a:gd name="connsiteX0" fmla="*/ 0 w 1554480"/>
              <a:gd name="connsiteY0" fmla="*/ 533400 h 533400"/>
              <a:gd name="connsiteX1" fmla="*/ 701040 w 1554480"/>
              <a:gd name="connsiteY1" fmla="*/ 533400 h 533400"/>
              <a:gd name="connsiteX2" fmla="*/ 1554480 w 1554480"/>
              <a:gd name="connsiteY2" fmla="*/ 0 h 533400"/>
              <a:gd name="connsiteX0" fmla="*/ 0 w 1940719"/>
              <a:gd name="connsiteY0" fmla="*/ 533400 h 533400"/>
              <a:gd name="connsiteX1" fmla="*/ 1087279 w 1940719"/>
              <a:gd name="connsiteY1" fmla="*/ 533400 h 533400"/>
              <a:gd name="connsiteX2" fmla="*/ 1940719 w 1940719"/>
              <a:gd name="connsiteY2" fmla="*/ 0 h 533400"/>
            </a:gdLst>
            <a:ahLst/>
            <a:cxnLst>
              <a:cxn ang="0">
                <a:pos x="connsiteX0" y="connsiteY0"/>
              </a:cxn>
              <a:cxn ang="0">
                <a:pos x="connsiteX1" y="connsiteY1"/>
              </a:cxn>
              <a:cxn ang="0">
                <a:pos x="connsiteX2" y="connsiteY2"/>
              </a:cxn>
            </a:cxnLst>
            <a:rect l="l" t="t" r="r" b="b"/>
            <a:pathLst>
              <a:path w="1940719" h="533400">
                <a:moveTo>
                  <a:pt x="0" y="533400"/>
                </a:moveTo>
                <a:lnTo>
                  <a:pt x="1087279" y="533400"/>
                </a:lnTo>
                <a:lnTo>
                  <a:pt x="194071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4" name="図 63"/>
          <p:cNvPicPr>
            <a:picLocks noChangeAspect="1"/>
          </p:cNvPicPr>
          <p:nvPr/>
        </p:nvPicPr>
        <p:blipFill>
          <a:blip r:embed="rId5"/>
          <a:stretch>
            <a:fillRect/>
          </a:stretch>
        </p:blipFill>
        <p:spPr>
          <a:xfrm>
            <a:off x="7908236" y="5664445"/>
            <a:ext cx="343575" cy="319367"/>
          </a:xfrm>
          <a:prstGeom prst="rect">
            <a:avLst/>
          </a:prstGeom>
        </p:spPr>
      </p:pic>
      <p:pic>
        <p:nvPicPr>
          <p:cNvPr id="66" name="図 65"/>
          <p:cNvPicPr>
            <a:picLocks noChangeAspect="1"/>
          </p:cNvPicPr>
          <p:nvPr/>
        </p:nvPicPr>
        <p:blipFill>
          <a:blip r:embed="rId6"/>
          <a:stretch>
            <a:fillRect/>
          </a:stretch>
        </p:blipFill>
        <p:spPr>
          <a:xfrm>
            <a:off x="367354" y="1213420"/>
            <a:ext cx="1521030" cy="1440000"/>
          </a:xfrm>
          <a:prstGeom prst="rect">
            <a:avLst/>
          </a:prstGeom>
        </p:spPr>
      </p:pic>
      <p:sp>
        <p:nvSpPr>
          <p:cNvPr id="59" name="テキスト ボックス 58"/>
          <p:cNvSpPr txBox="1"/>
          <p:nvPr/>
        </p:nvSpPr>
        <p:spPr>
          <a:xfrm>
            <a:off x="1534560" y="2453444"/>
            <a:ext cx="425116" cy="200055"/>
          </a:xfrm>
          <a:prstGeom prst="rect">
            <a:avLst/>
          </a:prstGeom>
          <a:noFill/>
        </p:spPr>
        <p:txBody>
          <a:bodyPr wrap="none" rtlCol="0">
            <a:spAutoFit/>
          </a:bodyPr>
          <a:lstStyle>
            <a:defPPr>
              <a:defRPr lang="ja-JP"/>
            </a:defPPr>
            <a:lvl1pPr algn="ctr">
              <a:defRPr sz="700">
                <a:latin typeface="Meiryo UI" panose="020B0604030504040204" pitchFamily="50" charset="-128"/>
                <a:ea typeface="Meiryo UI" panose="020B0604030504040204" pitchFamily="50" charset="-128"/>
              </a:defRPr>
            </a:lvl1pPr>
          </a:lstStyle>
          <a:p>
            <a:r>
              <a:rPr lang="en-US" altLang="ja-JP" dirty="0" smtClean="0"/>
              <a:t>n=61</a:t>
            </a:r>
            <a:endParaRPr lang="ja-JP" altLang="en-US" dirty="0"/>
          </a:p>
        </p:txBody>
      </p:sp>
      <p:sp>
        <p:nvSpPr>
          <p:cNvPr id="67" name="下矢印 66"/>
          <p:cNvSpPr/>
          <p:nvPr/>
        </p:nvSpPr>
        <p:spPr>
          <a:xfrm rot="12000000">
            <a:off x="3291648" y="3742873"/>
            <a:ext cx="45719" cy="179527"/>
          </a:xfrm>
          <a:prstGeom prst="downArrow">
            <a:avLst/>
          </a:prstGeom>
          <a:solidFill>
            <a:schemeClr val="bg1"/>
          </a:solid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下矢印 67"/>
          <p:cNvSpPr/>
          <p:nvPr/>
        </p:nvSpPr>
        <p:spPr>
          <a:xfrm rot="1200000">
            <a:off x="3690951" y="3610881"/>
            <a:ext cx="45719" cy="179527"/>
          </a:xfrm>
          <a:prstGeom prst="downArrow">
            <a:avLst/>
          </a:prstGeom>
          <a:solidFill>
            <a:schemeClr val="bg1"/>
          </a:solid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テキスト ボックス 68"/>
          <p:cNvSpPr txBox="1"/>
          <p:nvPr/>
        </p:nvSpPr>
        <p:spPr>
          <a:xfrm>
            <a:off x="2745288" y="3792814"/>
            <a:ext cx="564578" cy="338554"/>
          </a:xfrm>
          <a:prstGeom prst="rect">
            <a:avLst/>
          </a:prstGeom>
          <a:noFill/>
        </p:spPr>
        <p:txBody>
          <a:bodyPr wrap="none" rtlCol="0">
            <a:spAutoFit/>
          </a:bodyPr>
          <a:lstStyle/>
          <a:p>
            <a:r>
              <a:rPr kumimoji="1" lang="ja-JP" altLang="en-US" sz="800" dirty="0" smtClean="0">
                <a:solidFill>
                  <a:srgbClr val="FF0000"/>
                </a:solidFill>
                <a:effectLst>
                  <a:glow rad="127000">
                    <a:schemeClr val="bg1"/>
                  </a:glow>
                </a:effectLst>
                <a:latin typeface="Meiryo UI" panose="020B0604030504040204" pitchFamily="50" charset="-128"/>
                <a:ea typeface="Meiryo UI" panose="020B0604030504040204" pitchFamily="50" charset="-128"/>
              </a:rPr>
              <a:t>尾西</a:t>
            </a:r>
            <a:r>
              <a:rPr kumimoji="1" lang="en-US" altLang="ja-JP" sz="800" dirty="0" smtClean="0">
                <a:solidFill>
                  <a:srgbClr val="FF0000"/>
                </a:solidFill>
                <a:effectLst>
                  <a:glow rad="127000">
                    <a:schemeClr val="bg1"/>
                  </a:glow>
                </a:effectLst>
                <a:latin typeface="Meiryo UI" panose="020B0604030504040204" pitchFamily="50" charset="-128"/>
                <a:ea typeface="Meiryo UI" panose="020B0604030504040204" pitchFamily="50" charset="-128"/>
              </a:rPr>
              <a:t>IC</a:t>
            </a:r>
            <a:endParaRPr lang="en-US" altLang="ja-JP" sz="800" dirty="0">
              <a:solidFill>
                <a:srgbClr val="FF0000"/>
              </a:solidFill>
              <a:effectLst>
                <a:glow rad="127000">
                  <a:schemeClr val="bg1"/>
                </a:glow>
              </a:effectLst>
              <a:latin typeface="Meiryo UI" panose="020B0604030504040204" pitchFamily="50" charset="-128"/>
              <a:ea typeface="Meiryo UI" panose="020B0604030504040204" pitchFamily="50" charset="-128"/>
            </a:endParaRPr>
          </a:p>
          <a:p>
            <a:r>
              <a:rPr kumimoji="1" lang="ja-JP" altLang="en-US" sz="800" dirty="0" smtClean="0">
                <a:solidFill>
                  <a:srgbClr val="FF0000"/>
                </a:solidFill>
                <a:effectLst>
                  <a:glow rad="127000">
                    <a:schemeClr val="bg1"/>
                  </a:glow>
                </a:effectLst>
                <a:latin typeface="Meiryo UI" panose="020B0604030504040204" pitchFamily="50" charset="-128"/>
                <a:ea typeface="Meiryo UI" panose="020B0604030504040204" pitchFamily="50" charset="-128"/>
              </a:rPr>
              <a:t>オンランプ</a:t>
            </a:r>
            <a:endParaRPr kumimoji="1" lang="ja-JP" altLang="en-US" sz="800" dirty="0">
              <a:solidFill>
                <a:srgbClr val="FF0000"/>
              </a:solidFill>
              <a:effectLst>
                <a:glow rad="127000">
                  <a:schemeClr val="bg1"/>
                </a:glow>
              </a:effectLst>
              <a:latin typeface="Meiryo UI" panose="020B0604030504040204" pitchFamily="50" charset="-128"/>
              <a:ea typeface="Meiryo UI" panose="020B0604030504040204" pitchFamily="50" charset="-128"/>
            </a:endParaRPr>
          </a:p>
        </p:txBody>
      </p:sp>
      <p:sp>
        <p:nvSpPr>
          <p:cNvPr id="70" name="テキスト ボックス 69"/>
          <p:cNvSpPr txBox="1"/>
          <p:nvPr/>
        </p:nvSpPr>
        <p:spPr>
          <a:xfrm>
            <a:off x="3729375" y="3443733"/>
            <a:ext cx="556563" cy="338554"/>
          </a:xfrm>
          <a:prstGeom prst="rect">
            <a:avLst/>
          </a:prstGeom>
          <a:noFill/>
        </p:spPr>
        <p:txBody>
          <a:bodyPr wrap="none" rtlCol="0">
            <a:spAutoFit/>
          </a:bodyPr>
          <a:lstStyle/>
          <a:p>
            <a:r>
              <a:rPr kumimoji="1" lang="ja-JP" altLang="en-US" sz="800" dirty="0" smtClean="0">
                <a:solidFill>
                  <a:srgbClr val="FF0000"/>
                </a:solidFill>
                <a:effectLst>
                  <a:glow rad="127000">
                    <a:schemeClr val="bg1"/>
                  </a:glow>
                </a:effectLst>
                <a:latin typeface="Meiryo UI" panose="020B0604030504040204" pitchFamily="50" charset="-128"/>
                <a:ea typeface="Meiryo UI" panose="020B0604030504040204" pitchFamily="50" charset="-128"/>
              </a:rPr>
              <a:t>尾西</a:t>
            </a:r>
            <a:r>
              <a:rPr kumimoji="1" lang="en-US" altLang="ja-JP" sz="800" dirty="0" smtClean="0">
                <a:solidFill>
                  <a:srgbClr val="FF0000"/>
                </a:solidFill>
                <a:effectLst>
                  <a:glow rad="127000">
                    <a:schemeClr val="bg1"/>
                  </a:glow>
                </a:effectLst>
                <a:latin typeface="Meiryo UI" panose="020B0604030504040204" pitchFamily="50" charset="-128"/>
                <a:ea typeface="Meiryo UI" panose="020B0604030504040204" pitchFamily="50" charset="-128"/>
              </a:rPr>
              <a:t>IC</a:t>
            </a:r>
            <a:endParaRPr lang="en-US" altLang="ja-JP" sz="800" dirty="0">
              <a:solidFill>
                <a:srgbClr val="FF0000"/>
              </a:solidFill>
              <a:effectLst>
                <a:glow rad="127000">
                  <a:schemeClr val="bg1"/>
                </a:glow>
              </a:effectLst>
              <a:latin typeface="Meiryo UI" panose="020B0604030504040204" pitchFamily="50" charset="-128"/>
              <a:ea typeface="Meiryo UI" panose="020B0604030504040204" pitchFamily="50" charset="-128"/>
            </a:endParaRPr>
          </a:p>
          <a:p>
            <a:r>
              <a:rPr kumimoji="1" lang="ja-JP" altLang="en-US" sz="800" dirty="0" smtClean="0">
                <a:solidFill>
                  <a:srgbClr val="FF0000"/>
                </a:solidFill>
                <a:effectLst>
                  <a:glow rad="127000">
                    <a:schemeClr val="bg1"/>
                  </a:glow>
                </a:effectLst>
                <a:latin typeface="Meiryo UI" panose="020B0604030504040204" pitchFamily="50" charset="-128"/>
                <a:ea typeface="Meiryo UI" panose="020B0604030504040204" pitchFamily="50" charset="-128"/>
              </a:rPr>
              <a:t>オフランプ</a:t>
            </a:r>
            <a:endParaRPr kumimoji="1" lang="ja-JP" altLang="en-US" sz="800" dirty="0">
              <a:solidFill>
                <a:srgbClr val="FF0000"/>
              </a:solidFill>
              <a:effectLst>
                <a:glow rad="127000">
                  <a:schemeClr val="bg1"/>
                </a:glow>
              </a:effectLst>
              <a:latin typeface="Meiryo UI" panose="020B0604030504040204" pitchFamily="50" charset="-128"/>
              <a:ea typeface="Meiryo UI" panose="020B0604030504040204" pitchFamily="50" charset="-128"/>
            </a:endParaRPr>
          </a:p>
        </p:txBody>
      </p:sp>
      <p:pic>
        <p:nvPicPr>
          <p:cNvPr id="41" name="図 40"/>
          <p:cNvPicPr>
            <a:picLocks noChangeAspect="1"/>
          </p:cNvPicPr>
          <p:nvPr/>
        </p:nvPicPr>
        <p:blipFill>
          <a:blip r:embed="rId7"/>
          <a:stretch>
            <a:fillRect/>
          </a:stretch>
        </p:blipFill>
        <p:spPr>
          <a:xfrm>
            <a:off x="7086600" y="3742797"/>
            <a:ext cx="281910" cy="269170"/>
          </a:xfrm>
          <a:prstGeom prst="rect">
            <a:avLst/>
          </a:prstGeom>
        </p:spPr>
      </p:pic>
      <p:pic>
        <p:nvPicPr>
          <p:cNvPr id="42" name="図 41"/>
          <p:cNvPicPr>
            <a:picLocks noChangeAspect="1"/>
          </p:cNvPicPr>
          <p:nvPr/>
        </p:nvPicPr>
        <p:blipFill>
          <a:blip r:embed="rId7"/>
          <a:stretch>
            <a:fillRect/>
          </a:stretch>
        </p:blipFill>
        <p:spPr>
          <a:xfrm>
            <a:off x="878586" y="4051211"/>
            <a:ext cx="281910" cy="269170"/>
          </a:xfrm>
          <a:prstGeom prst="rect">
            <a:avLst/>
          </a:prstGeom>
        </p:spPr>
      </p:pic>
      <p:pic>
        <p:nvPicPr>
          <p:cNvPr id="43" name="図 42"/>
          <p:cNvPicPr>
            <a:picLocks noChangeAspect="1"/>
          </p:cNvPicPr>
          <p:nvPr/>
        </p:nvPicPr>
        <p:blipFill>
          <a:blip r:embed="rId8"/>
          <a:stretch>
            <a:fillRect/>
          </a:stretch>
        </p:blipFill>
        <p:spPr>
          <a:xfrm>
            <a:off x="2575632" y="2924567"/>
            <a:ext cx="281910" cy="269170"/>
          </a:xfrm>
          <a:prstGeom prst="rect">
            <a:avLst/>
          </a:prstGeom>
        </p:spPr>
      </p:pic>
      <p:pic>
        <p:nvPicPr>
          <p:cNvPr id="44" name="図 43"/>
          <p:cNvPicPr>
            <a:picLocks noChangeAspect="1"/>
          </p:cNvPicPr>
          <p:nvPr/>
        </p:nvPicPr>
        <p:blipFill>
          <a:blip r:embed="rId9"/>
          <a:stretch>
            <a:fillRect/>
          </a:stretch>
        </p:blipFill>
        <p:spPr>
          <a:xfrm>
            <a:off x="4631508" y="2279702"/>
            <a:ext cx="339991" cy="269170"/>
          </a:xfrm>
          <a:prstGeom prst="rect">
            <a:avLst/>
          </a:prstGeom>
        </p:spPr>
      </p:pic>
      <p:sp>
        <p:nvSpPr>
          <p:cNvPr id="45" name="テキスト ボックス 44"/>
          <p:cNvSpPr txBox="1"/>
          <p:nvPr/>
        </p:nvSpPr>
        <p:spPr>
          <a:xfrm>
            <a:off x="4593309" y="3392114"/>
            <a:ext cx="646331" cy="230832"/>
          </a:xfrm>
          <a:prstGeom prst="rect">
            <a:avLst/>
          </a:prstGeom>
          <a:noFill/>
        </p:spPr>
        <p:txBody>
          <a:bodyPr wrap="none" rtlCol="0">
            <a:spAutoFit/>
          </a:bodyPr>
          <a:lstStyle/>
          <a:p>
            <a:r>
              <a:rPr lang="ja-JP" altLang="en-US" sz="900" dirty="0">
                <a:solidFill>
                  <a:srgbClr val="00B050"/>
                </a:solidFill>
                <a:effectLst>
                  <a:glow rad="127000">
                    <a:schemeClr val="bg1"/>
                  </a:glow>
                </a:effectLst>
                <a:latin typeface="Meiryo UI" panose="020B0604030504040204" pitchFamily="50" charset="-128"/>
                <a:ea typeface="Meiryo UI" panose="020B0604030504040204" pitchFamily="50" charset="-128"/>
              </a:rPr>
              <a:t>北</a:t>
            </a:r>
            <a:r>
              <a:rPr kumimoji="1" lang="ja-JP" altLang="en-US" sz="900" dirty="0" smtClean="0">
                <a:solidFill>
                  <a:srgbClr val="00B050"/>
                </a:solidFill>
                <a:effectLst>
                  <a:glow rad="127000">
                    <a:schemeClr val="bg1"/>
                  </a:glow>
                </a:effectLst>
                <a:latin typeface="Meiryo UI" panose="020B0604030504040204" pitchFamily="50" charset="-128"/>
                <a:ea typeface="Meiryo UI" panose="020B0604030504040204" pitchFamily="50" charset="-128"/>
              </a:rPr>
              <a:t>進方向</a:t>
            </a:r>
            <a:endParaRPr kumimoji="1" lang="ja-JP" altLang="en-US" sz="900" dirty="0">
              <a:solidFill>
                <a:srgbClr val="00B050"/>
              </a:solidFill>
              <a:effectLst>
                <a:glow rad="127000">
                  <a:schemeClr val="bg1"/>
                </a:glow>
              </a:effectLst>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4661597" y="3601969"/>
            <a:ext cx="509755" cy="138498"/>
          </a:xfrm>
          <a:prstGeom prst="rect">
            <a:avLst/>
          </a:prstGeom>
          <a:solidFill>
            <a:srgbClr val="FFFFFF"/>
          </a:solidFill>
          <a:ln>
            <a:solidFill>
              <a:srgbClr val="00B050"/>
            </a:solidFill>
          </a:ln>
        </p:spPr>
        <p:txBody>
          <a:bodyPr wrap="none" lIns="0" tIns="0" rIns="0" bIns="0" rtlCol="0">
            <a:spAutoFit/>
          </a:bodyPr>
          <a:lstStyle/>
          <a:p>
            <a:pPr algn="ctr"/>
            <a:r>
              <a:rPr kumimoji="1" lang="ja-JP" altLang="en-US" sz="900" b="1" dirty="0" smtClean="0">
                <a:solidFill>
                  <a:srgbClr val="00B050"/>
                </a:solidFill>
              </a:rPr>
              <a:t>着目リンク</a:t>
            </a:r>
            <a:endParaRPr kumimoji="1" lang="ja-JP" altLang="en-US" sz="900" b="1" dirty="0">
              <a:solidFill>
                <a:srgbClr val="00B050"/>
              </a:solidFill>
            </a:endParaRPr>
          </a:p>
        </p:txBody>
      </p:sp>
      <p:pic>
        <p:nvPicPr>
          <p:cNvPr id="47" name="図 4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84085" y="1003103"/>
            <a:ext cx="272917" cy="412749"/>
          </a:xfrm>
          <a:prstGeom prst="rect">
            <a:avLst/>
          </a:prstGeom>
        </p:spPr>
      </p:pic>
      <p:sp>
        <p:nvSpPr>
          <p:cNvPr id="48" name="テキスト ボックス 47"/>
          <p:cNvSpPr txBox="1"/>
          <p:nvPr/>
        </p:nvSpPr>
        <p:spPr>
          <a:xfrm>
            <a:off x="259492" y="983317"/>
            <a:ext cx="8689277" cy="5608269"/>
          </a:xfrm>
          <a:prstGeom prst="rect">
            <a:avLst/>
          </a:prstGeom>
          <a:solidFill>
            <a:schemeClr val="bg1">
              <a:lumMod val="75000"/>
              <a:alpha val="40000"/>
            </a:schemeClr>
          </a:solidFill>
          <a:ln>
            <a:noFill/>
          </a:ln>
        </p:spPr>
        <p:txBody>
          <a:bodyPr wrap="square" rtlCol="0" anchor="ctr" anchorCtr="0">
            <a:noAutofit/>
          </a:bodyPr>
          <a:lstStyle/>
          <a:p>
            <a:r>
              <a:rPr lang="en-US" altLang="ja-JP" b="1" dirty="0" smtClean="0">
                <a:effectLst>
                  <a:glow rad="127000">
                    <a:schemeClr val="bg1"/>
                  </a:glow>
                </a:effectLst>
              </a:rPr>
              <a:t>ETC2.0</a:t>
            </a:r>
            <a:r>
              <a:rPr lang="ja-JP" altLang="en-US" b="1" dirty="0" smtClean="0">
                <a:effectLst>
                  <a:glow rad="127000">
                    <a:schemeClr val="bg1"/>
                  </a:glow>
                </a:effectLst>
              </a:rPr>
              <a:t>プローブデータによる着目区間（抜け道）を利用する車両の経路を掲載</a:t>
            </a:r>
            <a:endParaRPr kumimoji="1" lang="ja-JP" altLang="en-US" b="1" dirty="0">
              <a:effectLst>
                <a:glow rad="127000">
                  <a:schemeClr val="bg1"/>
                </a:glow>
              </a:effectLst>
            </a:endParaRPr>
          </a:p>
        </p:txBody>
      </p:sp>
      <p:sp>
        <p:nvSpPr>
          <p:cNvPr id="49" name="正方形/長方形 48"/>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52337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3"/>
          <a:srcRect l="2933" t="13985" r="1215" b="17594"/>
          <a:stretch/>
        </p:blipFill>
        <p:spPr>
          <a:xfrm>
            <a:off x="1652400" y="4881600"/>
            <a:ext cx="7236000" cy="1638000"/>
          </a:xfrm>
          <a:prstGeom prst="rect">
            <a:avLst/>
          </a:prstGeom>
        </p:spPr>
      </p:pic>
      <p:pic>
        <p:nvPicPr>
          <p:cNvPr id="2" name="図 1"/>
          <p:cNvPicPr>
            <a:picLocks noChangeAspect="1"/>
          </p:cNvPicPr>
          <p:nvPr/>
        </p:nvPicPr>
        <p:blipFill rotWithShape="1">
          <a:blip r:embed="rId4"/>
          <a:srcRect l="2933" t="13985" r="1215" b="17594"/>
          <a:stretch/>
        </p:blipFill>
        <p:spPr>
          <a:xfrm>
            <a:off x="1652400" y="3052800"/>
            <a:ext cx="7236000" cy="1638000"/>
          </a:xfrm>
          <a:prstGeom prst="rect">
            <a:avLst/>
          </a:prstGeom>
        </p:spPr>
      </p:pic>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8</a:t>
            </a:fld>
            <a:endParaRPr kumimoji="1" lang="ja-JP" altLang="en-US"/>
          </a:p>
        </p:txBody>
      </p:sp>
      <p:sp>
        <p:nvSpPr>
          <p:cNvPr id="3" name="タイトル 2"/>
          <p:cNvSpPr>
            <a:spLocks noGrp="1"/>
          </p:cNvSpPr>
          <p:nvPr>
            <p:ph type="title"/>
          </p:nvPr>
        </p:nvSpPr>
        <p:spPr/>
        <p:txBody>
          <a:bodyPr>
            <a:normAutofit/>
          </a:bodyPr>
          <a:lstStyle/>
          <a:p>
            <a:r>
              <a:rPr lang="ja-JP" altLang="en-US" dirty="0"/>
              <a:t>交通課題の抽出</a:t>
            </a:r>
            <a:endParaRPr kumimoji="1" lang="ja-JP" altLang="en-US" dirty="0"/>
          </a:p>
        </p:txBody>
      </p:sp>
      <p:pic>
        <p:nvPicPr>
          <p:cNvPr id="545" name="ベース地図"/>
          <p:cNvPicPr>
            <a:picLocks noChangeAspect="1"/>
          </p:cNvPicPr>
          <p:nvPr/>
        </p:nvPicPr>
        <p:blipFill rotWithShape="1">
          <a:blip r:embed="rId5" cstate="print">
            <a:extLst>
              <a:ext uri="{28A0092B-C50C-407E-A947-70E740481C1C}">
                <a14:useLocalDpi xmlns:a14="http://schemas.microsoft.com/office/drawing/2010/main" val="0"/>
              </a:ext>
            </a:extLst>
          </a:blip>
          <a:srcRect r="14464"/>
          <a:stretch/>
        </p:blipFill>
        <p:spPr>
          <a:xfrm rot="10800000">
            <a:off x="409638" y="952615"/>
            <a:ext cx="8603573" cy="2160594"/>
          </a:xfrm>
          <a:prstGeom prst="rect">
            <a:avLst/>
          </a:prstGeom>
        </p:spPr>
      </p:pic>
      <p:sp>
        <p:nvSpPr>
          <p:cNvPr id="546" name="フリーフォーム 545"/>
          <p:cNvSpPr/>
          <p:nvPr/>
        </p:nvSpPr>
        <p:spPr>
          <a:xfrm>
            <a:off x="6461125" y="1289050"/>
            <a:ext cx="2070100" cy="619125"/>
          </a:xfrm>
          <a:custGeom>
            <a:avLst/>
            <a:gdLst>
              <a:gd name="connsiteX0" fmla="*/ 0 w 2070100"/>
              <a:gd name="connsiteY0" fmla="*/ 619125 h 619125"/>
              <a:gd name="connsiteX1" fmla="*/ 2041525 w 2070100"/>
              <a:gd name="connsiteY1" fmla="*/ 596900 h 619125"/>
              <a:gd name="connsiteX2" fmla="*/ 2070100 w 2070100"/>
              <a:gd name="connsiteY2" fmla="*/ 422275 h 619125"/>
              <a:gd name="connsiteX3" fmla="*/ 2051050 w 2070100"/>
              <a:gd name="connsiteY3" fmla="*/ 0 h 619125"/>
            </a:gdLst>
            <a:ahLst/>
            <a:cxnLst>
              <a:cxn ang="0">
                <a:pos x="connsiteX0" y="connsiteY0"/>
              </a:cxn>
              <a:cxn ang="0">
                <a:pos x="connsiteX1" y="connsiteY1"/>
              </a:cxn>
              <a:cxn ang="0">
                <a:pos x="connsiteX2" y="connsiteY2"/>
              </a:cxn>
              <a:cxn ang="0">
                <a:pos x="connsiteX3" y="connsiteY3"/>
              </a:cxn>
            </a:cxnLst>
            <a:rect l="l" t="t" r="r" b="b"/>
            <a:pathLst>
              <a:path w="2070100" h="619125">
                <a:moveTo>
                  <a:pt x="0" y="619125"/>
                </a:moveTo>
                <a:lnTo>
                  <a:pt x="2041525" y="596900"/>
                </a:lnTo>
                <a:lnTo>
                  <a:pt x="2070100" y="422275"/>
                </a:lnTo>
                <a:lnTo>
                  <a:pt x="2051050" y="0"/>
                </a:lnTo>
              </a:path>
            </a:pathLst>
          </a:custGeom>
          <a:noFill/>
          <a:ln w="444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95" name="グループ化 594"/>
          <p:cNvGrpSpPr/>
          <p:nvPr/>
        </p:nvGrpSpPr>
        <p:grpSpPr>
          <a:xfrm>
            <a:off x="391732" y="1246034"/>
            <a:ext cx="8380406" cy="1422116"/>
            <a:chOff x="391732" y="1246034"/>
            <a:chExt cx="8380406" cy="1422116"/>
          </a:xfrm>
          <a:solidFill>
            <a:srgbClr val="00B0F0"/>
          </a:solidFill>
        </p:grpSpPr>
        <p:sp>
          <p:nvSpPr>
            <p:cNvPr id="596" name="乗算記号 595"/>
            <p:cNvSpPr/>
            <p:nvPr/>
          </p:nvSpPr>
          <p:spPr>
            <a:xfrm>
              <a:off x="8471748" y="185860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7" name="乗算記号 596"/>
            <p:cNvSpPr/>
            <p:nvPr/>
          </p:nvSpPr>
          <p:spPr>
            <a:xfrm>
              <a:off x="8323670" y="183065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0" name="乗算記号 599"/>
            <p:cNvSpPr/>
            <p:nvPr/>
          </p:nvSpPr>
          <p:spPr>
            <a:xfrm>
              <a:off x="8359688" y="186905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1" name="乗算記号 610"/>
            <p:cNvSpPr/>
            <p:nvPr/>
          </p:nvSpPr>
          <p:spPr>
            <a:xfrm>
              <a:off x="8397248" y="186632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2" name="乗算記号 611"/>
            <p:cNvSpPr/>
            <p:nvPr/>
          </p:nvSpPr>
          <p:spPr>
            <a:xfrm>
              <a:off x="8262191" y="186896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4" name="乗算記号 613"/>
            <p:cNvSpPr/>
            <p:nvPr/>
          </p:nvSpPr>
          <p:spPr>
            <a:xfrm>
              <a:off x="8508344" y="171363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5" name="乗算記号 614"/>
            <p:cNvSpPr/>
            <p:nvPr/>
          </p:nvSpPr>
          <p:spPr>
            <a:xfrm>
              <a:off x="8467150" y="179381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4" name="乗算記号 633"/>
            <p:cNvSpPr/>
            <p:nvPr/>
          </p:nvSpPr>
          <p:spPr>
            <a:xfrm>
              <a:off x="8549336" y="162648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39" name="乗算記号 638"/>
            <p:cNvSpPr/>
            <p:nvPr/>
          </p:nvSpPr>
          <p:spPr>
            <a:xfrm>
              <a:off x="8471892" y="157957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0" name="乗算記号 639"/>
            <p:cNvSpPr/>
            <p:nvPr/>
          </p:nvSpPr>
          <p:spPr>
            <a:xfrm>
              <a:off x="8484071" y="13949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1" name="乗算記号 640"/>
            <p:cNvSpPr/>
            <p:nvPr/>
          </p:nvSpPr>
          <p:spPr>
            <a:xfrm>
              <a:off x="6423671" y="183078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2" name="乗算記号 641"/>
            <p:cNvSpPr/>
            <p:nvPr/>
          </p:nvSpPr>
          <p:spPr>
            <a:xfrm>
              <a:off x="6394480" y="182139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3" name="乗算記号 642"/>
            <p:cNvSpPr/>
            <p:nvPr/>
          </p:nvSpPr>
          <p:spPr>
            <a:xfrm>
              <a:off x="6349126" y="179380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4" name="乗算記号 643"/>
            <p:cNvSpPr/>
            <p:nvPr/>
          </p:nvSpPr>
          <p:spPr>
            <a:xfrm>
              <a:off x="6326446" y="17669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5" name="乗算記号 644"/>
            <p:cNvSpPr/>
            <p:nvPr/>
          </p:nvSpPr>
          <p:spPr>
            <a:xfrm>
              <a:off x="6337088" y="1886217"/>
              <a:ext cx="126316" cy="126316"/>
            </a:xfrm>
            <a:prstGeom prst="mathMultiply">
              <a:avLst>
                <a:gd name="adj1" fmla="val 5196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6" name="乗算記号 645"/>
            <p:cNvSpPr/>
            <p:nvPr/>
          </p:nvSpPr>
          <p:spPr>
            <a:xfrm>
              <a:off x="6346905" y="184458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7" name="乗算記号 646"/>
            <p:cNvSpPr/>
            <p:nvPr/>
          </p:nvSpPr>
          <p:spPr>
            <a:xfrm>
              <a:off x="6349004" y="190889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8" name="乗算記号 647"/>
            <p:cNvSpPr/>
            <p:nvPr/>
          </p:nvSpPr>
          <p:spPr>
            <a:xfrm>
              <a:off x="6372891" y="189583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3" name="乗算記号 682"/>
            <p:cNvSpPr/>
            <p:nvPr/>
          </p:nvSpPr>
          <p:spPr>
            <a:xfrm>
              <a:off x="6389604" y="187143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4" name="乗算記号 683"/>
            <p:cNvSpPr/>
            <p:nvPr/>
          </p:nvSpPr>
          <p:spPr>
            <a:xfrm>
              <a:off x="6353586" y="193391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5" name="乗算記号 684"/>
            <p:cNvSpPr/>
            <p:nvPr/>
          </p:nvSpPr>
          <p:spPr>
            <a:xfrm>
              <a:off x="6322817" y="193569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6" name="乗算記号 685"/>
            <p:cNvSpPr/>
            <p:nvPr/>
          </p:nvSpPr>
          <p:spPr>
            <a:xfrm>
              <a:off x="6348782" y="196287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7" name="乗算記号 686"/>
            <p:cNvSpPr/>
            <p:nvPr/>
          </p:nvSpPr>
          <p:spPr>
            <a:xfrm>
              <a:off x="6348782" y="197630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8" name="乗算記号 687"/>
            <p:cNvSpPr/>
            <p:nvPr/>
          </p:nvSpPr>
          <p:spPr>
            <a:xfrm>
              <a:off x="6351184" y="200488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9" name="乗算記号 688"/>
            <p:cNvSpPr/>
            <p:nvPr/>
          </p:nvSpPr>
          <p:spPr>
            <a:xfrm>
              <a:off x="6351184" y="201855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0" name="乗算記号 689"/>
            <p:cNvSpPr/>
            <p:nvPr/>
          </p:nvSpPr>
          <p:spPr>
            <a:xfrm>
              <a:off x="6355988" y="20250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1" name="乗算記号 690"/>
            <p:cNvSpPr/>
            <p:nvPr/>
          </p:nvSpPr>
          <p:spPr>
            <a:xfrm>
              <a:off x="6354565" y="204252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2" name="乗算記号 691"/>
            <p:cNvSpPr/>
            <p:nvPr/>
          </p:nvSpPr>
          <p:spPr>
            <a:xfrm>
              <a:off x="6348164" y="206170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3" name="乗算記号 692"/>
            <p:cNvSpPr/>
            <p:nvPr/>
          </p:nvSpPr>
          <p:spPr>
            <a:xfrm>
              <a:off x="6351184" y="204778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4" name="乗算記号 693"/>
            <p:cNvSpPr/>
            <p:nvPr/>
          </p:nvSpPr>
          <p:spPr>
            <a:xfrm>
              <a:off x="6315373" y="200146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5" name="乗算記号 694"/>
            <p:cNvSpPr/>
            <p:nvPr/>
          </p:nvSpPr>
          <p:spPr>
            <a:xfrm>
              <a:off x="6315373" y="202750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6" name="乗算記号 695"/>
            <p:cNvSpPr/>
            <p:nvPr/>
          </p:nvSpPr>
          <p:spPr>
            <a:xfrm>
              <a:off x="6310489" y="202351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7" name="乗算記号 696"/>
            <p:cNvSpPr/>
            <p:nvPr/>
          </p:nvSpPr>
          <p:spPr>
            <a:xfrm>
              <a:off x="6315293" y="213346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8" name="乗算記号 697"/>
            <p:cNvSpPr/>
            <p:nvPr/>
          </p:nvSpPr>
          <p:spPr>
            <a:xfrm>
              <a:off x="6274370" y="192425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9" name="乗算記号 698"/>
            <p:cNvSpPr/>
            <p:nvPr/>
          </p:nvSpPr>
          <p:spPr>
            <a:xfrm>
              <a:off x="5548752" y="1890525"/>
              <a:ext cx="12876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0" name="乗算記号 699"/>
            <p:cNvSpPr/>
            <p:nvPr/>
          </p:nvSpPr>
          <p:spPr>
            <a:xfrm>
              <a:off x="5823942" y="186735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1" name="乗算記号 700"/>
            <p:cNvSpPr/>
            <p:nvPr/>
          </p:nvSpPr>
          <p:spPr>
            <a:xfrm>
              <a:off x="5508417" y="189052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2" name="乗算記号 701"/>
            <p:cNvSpPr/>
            <p:nvPr/>
          </p:nvSpPr>
          <p:spPr>
            <a:xfrm>
              <a:off x="5375892" y="188801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3" name="乗算記号 702"/>
            <p:cNvSpPr/>
            <p:nvPr/>
          </p:nvSpPr>
          <p:spPr>
            <a:xfrm>
              <a:off x="5306001" y="189239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4" name="乗算記号 703"/>
            <p:cNvSpPr/>
            <p:nvPr/>
          </p:nvSpPr>
          <p:spPr>
            <a:xfrm>
              <a:off x="4006699" y="191885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5" name="乗算記号 704"/>
            <p:cNvSpPr/>
            <p:nvPr/>
          </p:nvSpPr>
          <p:spPr>
            <a:xfrm>
              <a:off x="3802355" y="174329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6" name="乗算記号 705"/>
            <p:cNvSpPr/>
            <p:nvPr/>
          </p:nvSpPr>
          <p:spPr>
            <a:xfrm>
              <a:off x="3284838" y="206775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7" name="乗算記号 706"/>
            <p:cNvSpPr/>
            <p:nvPr/>
          </p:nvSpPr>
          <p:spPr>
            <a:xfrm>
              <a:off x="3119953" y="189669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8" name="乗算記号 707"/>
            <p:cNvSpPr/>
            <p:nvPr/>
          </p:nvSpPr>
          <p:spPr>
            <a:xfrm>
              <a:off x="2786902" y="189328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9" name="乗算記号 708"/>
            <p:cNvSpPr/>
            <p:nvPr/>
          </p:nvSpPr>
          <p:spPr>
            <a:xfrm>
              <a:off x="6196358" y="187361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0" name="乗算記号 709"/>
            <p:cNvSpPr/>
            <p:nvPr/>
          </p:nvSpPr>
          <p:spPr>
            <a:xfrm>
              <a:off x="6208396" y="188109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1" name="乗算記号 710"/>
            <p:cNvSpPr/>
            <p:nvPr/>
          </p:nvSpPr>
          <p:spPr>
            <a:xfrm>
              <a:off x="6203565" y="188692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2" name="乗算記号 711"/>
            <p:cNvSpPr/>
            <p:nvPr/>
          </p:nvSpPr>
          <p:spPr>
            <a:xfrm>
              <a:off x="6212978" y="190784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3" name="乗算記号 712"/>
            <p:cNvSpPr/>
            <p:nvPr/>
          </p:nvSpPr>
          <p:spPr>
            <a:xfrm>
              <a:off x="2319052" y="191281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4" name="乗算記号 713"/>
            <p:cNvSpPr/>
            <p:nvPr/>
          </p:nvSpPr>
          <p:spPr>
            <a:xfrm>
              <a:off x="2210541" y="1892239"/>
              <a:ext cx="126316" cy="126316"/>
            </a:xfrm>
            <a:prstGeom prst="mathMultiply">
              <a:avLst>
                <a:gd name="adj1" fmla="val 1270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5" name="乗算記号 714"/>
            <p:cNvSpPr/>
            <p:nvPr/>
          </p:nvSpPr>
          <p:spPr>
            <a:xfrm>
              <a:off x="2225957" y="189223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6" name="乗算記号 715"/>
            <p:cNvSpPr/>
            <p:nvPr/>
          </p:nvSpPr>
          <p:spPr>
            <a:xfrm>
              <a:off x="2166248" y="189223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7" name="乗算記号 716"/>
            <p:cNvSpPr/>
            <p:nvPr/>
          </p:nvSpPr>
          <p:spPr>
            <a:xfrm>
              <a:off x="2140119" y="189223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8" name="乗算記号 717"/>
            <p:cNvSpPr/>
            <p:nvPr/>
          </p:nvSpPr>
          <p:spPr>
            <a:xfrm>
              <a:off x="2008565" y="190222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9" name="乗算記号 718"/>
            <p:cNvSpPr/>
            <p:nvPr/>
          </p:nvSpPr>
          <p:spPr>
            <a:xfrm>
              <a:off x="2193944" y="191819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0" name="乗算記号 719"/>
            <p:cNvSpPr/>
            <p:nvPr/>
          </p:nvSpPr>
          <p:spPr>
            <a:xfrm>
              <a:off x="1361329" y="189381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1" name="乗算記号 720"/>
            <p:cNvSpPr/>
            <p:nvPr/>
          </p:nvSpPr>
          <p:spPr>
            <a:xfrm>
              <a:off x="2143245" y="191819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2" name="乗算記号 721"/>
            <p:cNvSpPr/>
            <p:nvPr/>
          </p:nvSpPr>
          <p:spPr>
            <a:xfrm>
              <a:off x="1785897" y="188555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3" name="乗算記号 722"/>
            <p:cNvSpPr/>
            <p:nvPr/>
          </p:nvSpPr>
          <p:spPr>
            <a:xfrm>
              <a:off x="1794306" y="19060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4" name="乗算記号 723"/>
            <p:cNvSpPr/>
            <p:nvPr/>
          </p:nvSpPr>
          <p:spPr>
            <a:xfrm>
              <a:off x="1882027" y="18754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5" name="乗算記号 724"/>
            <p:cNvSpPr/>
            <p:nvPr/>
          </p:nvSpPr>
          <p:spPr>
            <a:xfrm>
              <a:off x="1903596" y="18754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6" name="乗算記号 725"/>
            <p:cNvSpPr/>
            <p:nvPr/>
          </p:nvSpPr>
          <p:spPr>
            <a:xfrm>
              <a:off x="1915015" y="18754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7" name="乗算記号 726"/>
            <p:cNvSpPr/>
            <p:nvPr/>
          </p:nvSpPr>
          <p:spPr>
            <a:xfrm>
              <a:off x="1922688" y="18754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8" name="乗算記号 727"/>
            <p:cNvSpPr/>
            <p:nvPr/>
          </p:nvSpPr>
          <p:spPr>
            <a:xfrm>
              <a:off x="1936414" y="18754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9" name="乗算記号 728"/>
            <p:cNvSpPr/>
            <p:nvPr/>
          </p:nvSpPr>
          <p:spPr>
            <a:xfrm>
              <a:off x="1951247" y="18754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0" name="乗算記号 729"/>
            <p:cNvSpPr/>
            <p:nvPr/>
          </p:nvSpPr>
          <p:spPr>
            <a:xfrm>
              <a:off x="1967369" y="18754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1" name="乗算記号 730"/>
            <p:cNvSpPr/>
            <p:nvPr/>
          </p:nvSpPr>
          <p:spPr>
            <a:xfrm>
              <a:off x="1980883" y="18754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2" name="乗算記号 731"/>
            <p:cNvSpPr/>
            <p:nvPr/>
          </p:nvSpPr>
          <p:spPr>
            <a:xfrm>
              <a:off x="1932406" y="190506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3" name="乗算記号 732"/>
            <p:cNvSpPr/>
            <p:nvPr/>
          </p:nvSpPr>
          <p:spPr>
            <a:xfrm>
              <a:off x="2006085" y="190506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4" name="乗算記号 733"/>
            <p:cNvSpPr/>
            <p:nvPr/>
          </p:nvSpPr>
          <p:spPr>
            <a:xfrm>
              <a:off x="1975944" y="193391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5" name="乗算記号 734"/>
            <p:cNvSpPr/>
            <p:nvPr/>
          </p:nvSpPr>
          <p:spPr>
            <a:xfrm>
              <a:off x="1949928" y="194840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6" name="乗算記号 735"/>
            <p:cNvSpPr/>
            <p:nvPr/>
          </p:nvSpPr>
          <p:spPr>
            <a:xfrm>
              <a:off x="2037986" y="196078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7" name="乗算記号 736"/>
            <p:cNvSpPr/>
            <p:nvPr/>
          </p:nvSpPr>
          <p:spPr>
            <a:xfrm>
              <a:off x="2031139" y="197291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8" name="乗算記号 737"/>
            <p:cNvSpPr/>
            <p:nvPr/>
          </p:nvSpPr>
          <p:spPr>
            <a:xfrm>
              <a:off x="2002700" y="201293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9" name="乗算記号 738"/>
            <p:cNvSpPr/>
            <p:nvPr/>
          </p:nvSpPr>
          <p:spPr>
            <a:xfrm>
              <a:off x="2035859" y="203507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0" name="乗算記号 739"/>
            <p:cNvSpPr/>
            <p:nvPr/>
          </p:nvSpPr>
          <p:spPr>
            <a:xfrm>
              <a:off x="2009998" y="206058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1" name="乗算記号 740"/>
            <p:cNvSpPr/>
            <p:nvPr/>
          </p:nvSpPr>
          <p:spPr>
            <a:xfrm>
              <a:off x="2001265" y="189669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2" name="乗算記号 741"/>
            <p:cNvSpPr/>
            <p:nvPr/>
          </p:nvSpPr>
          <p:spPr>
            <a:xfrm>
              <a:off x="2013127" y="187856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3" name="乗算記号 742"/>
            <p:cNvSpPr/>
            <p:nvPr/>
          </p:nvSpPr>
          <p:spPr>
            <a:xfrm>
              <a:off x="2013127" y="184965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4" name="乗算記号 743"/>
            <p:cNvSpPr/>
            <p:nvPr/>
          </p:nvSpPr>
          <p:spPr>
            <a:xfrm>
              <a:off x="2013127" y="181232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5" name="乗算記号 744"/>
            <p:cNvSpPr/>
            <p:nvPr/>
          </p:nvSpPr>
          <p:spPr>
            <a:xfrm>
              <a:off x="2055802" y="181232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6" name="乗算記号 745"/>
            <p:cNvSpPr/>
            <p:nvPr/>
          </p:nvSpPr>
          <p:spPr>
            <a:xfrm>
              <a:off x="2058351" y="182675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7" name="乗算記号 746"/>
            <p:cNvSpPr/>
            <p:nvPr/>
          </p:nvSpPr>
          <p:spPr>
            <a:xfrm>
              <a:off x="2058351" y="184549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8" name="乗算記号 747"/>
            <p:cNvSpPr/>
            <p:nvPr/>
          </p:nvSpPr>
          <p:spPr>
            <a:xfrm>
              <a:off x="1983346" y="186610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9" name="乗算記号 748"/>
            <p:cNvSpPr/>
            <p:nvPr/>
          </p:nvSpPr>
          <p:spPr>
            <a:xfrm>
              <a:off x="1984822" y="188177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0" name="乗算記号 749"/>
            <p:cNvSpPr/>
            <p:nvPr/>
          </p:nvSpPr>
          <p:spPr>
            <a:xfrm>
              <a:off x="2008293" y="189747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1" name="乗算記号 750"/>
            <p:cNvSpPr/>
            <p:nvPr/>
          </p:nvSpPr>
          <p:spPr>
            <a:xfrm>
              <a:off x="1991167" y="191110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2" name="乗算記号 751"/>
            <p:cNvSpPr/>
            <p:nvPr/>
          </p:nvSpPr>
          <p:spPr>
            <a:xfrm>
              <a:off x="2035004" y="183918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3" name="乗算記号 752"/>
            <p:cNvSpPr/>
            <p:nvPr/>
          </p:nvSpPr>
          <p:spPr>
            <a:xfrm>
              <a:off x="2031577" y="185210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4" name="乗算記号 753"/>
            <p:cNvSpPr/>
            <p:nvPr/>
          </p:nvSpPr>
          <p:spPr>
            <a:xfrm>
              <a:off x="2014312" y="1876616"/>
              <a:ext cx="106053"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5" name="乗算記号 754"/>
            <p:cNvSpPr/>
            <p:nvPr/>
          </p:nvSpPr>
          <p:spPr>
            <a:xfrm>
              <a:off x="2014090" y="187186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6" name="乗算記号 755"/>
            <p:cNvSpPr/>
            <p:nvPr/>
          </p:nvSpPr>
          <p:spPr>
            <a:xfrm>
              <a:off x="2008523" y="180966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7" name="乗算記号 756"/>
            <p:cNvSpPr/>
            <p:nvPr/>
          </p:nvSpPr>
          <p:spPr>
            <a:xfrm>
              <a:off x="2030843" y="159620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8" name="乗算記号 757"/>
            <p:cNvSpPr/>
            <p:nvPr/>
          </p:nvSpPr>
          <p:spPr>
            <a:xfrm>
              <a:off x="2017218" y="161123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9" name="乗算記号 758"/>
            <p:cNvSpPr/>
            <p:nvPr/>
          </p:nvSpPr>
          <p:spPr>
            <a:xfrm>
              <a:off x="2046674" y="166096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0" name="乗算記号 759"/>
            <p:cNvSpPr/>
            <p:nvPr/>
          </p:nvSpPr>
          <p:spPr>
            <a:xfrm>
              <a:off x="2011638" y="176098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1" name="乗算記号 760"/>
            <p:cNvSpPr/>
            <p:nvPr/>
          </p:nvSpPr>
          <p:spPr>
            <a:xfrm>
              <a:off x="2045297" y="177765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2" name="乗算記号 761"/>
            <p:cNvSpPr/>
            <p:nvPr/>
          </p:nvSpPr>
          <p:spPr>
            <a:xfrm>
              <a:off x="1933114" y="179893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3" name="乗算記号 762"/>
            <p:cNvSpPr/>
            <p:nvPr/>
          </p:nvSpPr>
          <p:spPr>
            <a:xfrm>
              <a:off x="854550" y="124603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4" name="乗算記号 763"/>
            <p:cNvSpPr/>
            <p:nvPr/>
          </p:nvSpPr>
          <p:spPr>
            <a:xfrm>
              <a:off x="848333" y="130919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5" name="乗算記号 764"/>
            <p:cNvSpPr/>
            <p:nvPr/>
          </p:nvSpPr>
          <p:spPr>
            <a:xfrm>
              <a:off x="807908" y="130994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6" name="乗算記号 765"/>
            <p:cNvSpPr/>
            <p:nvPr/>
          </p:nvSpPr>
          <p:spPr>
            <a:xfrm>
              <a:off x="821400" y="137071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7" name="乗算記号 766"/>
            <p:cNvSpPr/>
            <p:nvPr/>
          </p:nvSpPr>
          <p:spPr>
            <a:xfrm>
              <a:off x="829015" y="13949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8" name="乗算記号 767"/>
            <p:cNvSpPr/>
            <p:nvPr/>
          </p:nvSpPr>
          <p:spPr>
            <a:xfrm>
              <a:off x="854550" y="140113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9" name="乗算記号 768"/>
            <p:cNvSpPr/>
            <p:nvPr/>
          </p:nvSpPr>
          <p:spPr>
            <a:xfrm>
              <a:off x="848240" y="137854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0" name="乗算記号 769"/>
            <p:cNvSpPr/>
            <p:nvPr/>
          </p:nvSpPr>
          <p:spPr>
            <a:xfrm>
              <a:off x="848240" y="136213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1" name="乗算記号 770"/>
            <p:cNvSpPr/>
            <p:nvPr/>
          </p:nvSpPr>
          <p:spPr>
            <a:xfrm>
              <a:off x="848240" y="134386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2" name="乗算記号 771"/>
            <p:cNvSpPr/>
            <p:nvPr/>
          </p:nvSpPr>
          <p:spPr>
            <a:xfrm>
              <a:off x="842669" y="14630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3" name="乗算記号 772"/>
            <p:cNvSpPr/>
            <p:nvPr/>
          </p:nvSpPr>
          <p:spPr>
            <a:xfrm>
              <a:off x="786009" y="146558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4" name="乗算記号 773"/>
            <p:cNvSpPr/>
            <p:nvPr/>
          </p:nvSpPr>
          <p:spPr>
            <a:xfrm>
              <a:off x="786009" y="148659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5" name="乗算記号 774"/>
            <p:cNvSpPr/>
            <p:nvPr/>
          </p:nvSpPr>
          <p:spPr>
            <a:xfrm>
              <a:off x="783309" y="152461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6" name="乗算記号 775"/>
            <p:cNvSpPr/>
            <p:nvPr/>
          </p:nvSpPr>
          <p:spPr>
            <a:xfrm>
              <a:off x="792446" y="152997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7" name="乗算記号 776"/>
            <p:cNvSpPr/>
            <p:nvPr/>
          </p:nvSpPr>
          <p:spPr>
            <a:xfrm>
              <a:off x="796034" y="155864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8" name="乗算記号 777"/>
            <p:cNvSpPr/>
            <p:nvPr/>
          </p:nvSpPr>
          <p:spPr>
            <a:xfrm>
              <a:off x="796341" y="156684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9" name="乗算記号 778"/>
            <p:cNvSpPr/>
            <p:nvPr/>
          </p:nvSpPr>
          <p:spPr>
            <a:xfrm>
              <a:off x="822595" y="156703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0" name="乗算記号 779"/>
            <p:cNvSpPr/>
            <p:nvPr/>
          </p:nvSpPr>
          <p:spPr>
            <a:xfrm>
              <a:off x="843363" y="157124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1" name="乗算記号 780"/>
            <p:cNvSpPr/>
            <p:nvPr/>
          </p:nvSpPr>
          <p:spPr>
            <a:xfrm>
              <a:off x="855604" y="150678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2" name="乗算記号 781"/>
            <p:cNvSpPr/>
            <p:nvPr/>
          </p:nvSpPr>
          <p:spPr>
            <a:xfrm>
              <a:off x="958133" y="153240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3" name="乗算記号 782"/>
            <p:cNvSpPr/>
            <p:nvPr/>
          </p:nvSpPr>
          <p:spPr>
            <a:xfrm>
              <a:off x="958925" y="155864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4" name="乗算記号 783"/>
            <p:cNvSpPr/>
            <p:nvPr/>
          </p:nvSpPr>
          <p:spPr>
            <a:xfrm>
              <a:off x="853774" y="158071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5" name="乗算記号 784"/>
            <p:cNvSpPr/>
            <p:nvPr/>
          </p:nvSpPr>
          <p:spPr>
            <a:xfrm>
              <a:off x="891862" y="160933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6" name="乗算記号 785"/>
            <p:cNvSpPr/>
            <p:nvPr/>
          </p:nvSpPr>
          <p:spPr>
            <a:xfrm>
              <a:off x="849167" y="160047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7" name="乗算記号 786"/>
            <p:cNvSpPr/>
            <p:nvPr/>
          </p:nvSpPr>
          <p:spPr>
            <a:xfrm>
              <a:off x="849167" y="161402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8" name="乗算記号 787"/>
            <p:cNvSpPr/>
            <p:nvPr/>
          </p:nvSpPr>
          <p:spPr>
            <a:xfrm>
              <a:off x="845272" y="162896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9" name="乗算記号 788"/>
            <p:cNvSpPr/>
            <p:nvPr/>
          </p:nvSpPr>
          <p:spPr>
            <a:xfrm>
              <a:off x="818700" y="161639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0" name="乗算記号 789"/>
            <p:cNvSpPr/>
            <p:nvPr/>
          </p:nvSpPr>
          <p:spPr>
            <a:xfrm>
              <a:off x="808553" y="162125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1" name="乗算記号 790"/>
            <p:cNvSpPr/>
            <p:nvPr/>
          </p:nvSpPr>
          <p:spPr>
            <a:xfrm>
              <a:off x="808246" y="163075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2" name="乗算記号 791"/>
            <p:cNvSpPr/>
            <p:nvPr/>
          </p:nvSpPr>
          <p:spPr>
            <a:xfrm>
              <a:off x="799993" y="165267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3" name="乗算記号 792"/>
            <p:cNvSpPr/>
            <p:nvPr/>
          </p:nvSpPr>
          <p:spPr>
            <a:xfrm>
              <a:off x="799960" y="167015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4" name="乗算記号 793"/>
            <p:cNvSpPr/>
            <p:nvPr/>
          </p:nvSpPr>
          <p:spPr>
            <a:xfrm>
              <a:off x="778219" y="168333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5" name="乗算記号 794"/>
            <p:cNvSpPr/>
            <p:nvPr/>
          </p:nvSpPr>
          <p:spPr>
            <a:xfrm>
              <a:off x="795939" y="169720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6" name="乗算記号 795"/>
            <p:cNvSpPr/>
            <p:nvPr/>
          </p:nvSpPr>
          <p:spPr>
            <a:xfrm>
              <a:off x="845939" y="16798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7" name="乗算記号 796"/>
            <p:cNvSpPr/>
            <p:nvPr/>
          </p:nvSpPr>
          <p:spPr>
            <a:xfrm>
              <a:off x="844965" y="164969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8" name="乗算記号 797"/>
            <p:cNvSpPr/>
            <p:nvPr/>
          </p:nvSpPr>
          <p:spPr>
            <a:xfrm>
              <a:off x="860794" y="167846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9" name="乗算記号 798"/>
            <p:cNvSpPr/>
            <p:nvPr/>
          </p:nvSpPr>
          <p:spPr>
            <a:xfrm>
              <a:off x="871558" y="165848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0" name="乗算記号 799"/>
            <p:cNvSpPr/>
            <p:nvPr/>
          </p:nvSpPr>
          <p:spPr>
            <a:xfrm>
              <a:off x="888541" y="163150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1" name="乗算記号 800"/>
            <p:cNvSpPr/>
            <p:nvPr/>
          </p:nvSpPr>
          <p:spPr>
            <a:xfrm>
              <a:off x="891080" y="160768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2" name="乗算記号 801"/>
            <p:cNvSpPr/>
            <p:nvPr/>
          </p:nvSpPr>
          <p:spPr>
            <a:xfrm>
              <a:off x="815333" y="170556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3" name="乗算記号 802"/>
            <p:cNvSpPr/>
            <p:nvPr/>
          </p:nvSpPr>
          <p:spPr>
            <a:xfrm>
              <a:off x="815906" y="171689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4" name="乗算記号 803"/>
            <p:cNvSpPr/>
            <p:nvPr/>
          </p:nvSpPr>
          <p:spPr>
            <a:xfrm>
              <a:off x="834601" y="171826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5" name="乗算記号 804"/>
            <p:cNvSpPr/>
            <p:nvPr/>
          </p:nvSpPr>
          <p:spPr>
            <a:xfrm>
              <a:off x="851447" y="174365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6" name="乗算記号 805"/>
            <p:cNvSpPr/>
            <p:nvPr/>
          </p:nvSpPr>
          <p:spPr>
            <a:xfrm>
              <a:off x="865369" y="177037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7" name="乗算記号 806"/>
            <p:cNvSpPr/>
            <p:nvPr/>
          </p:nvSpPr>
          <p:spPr>
            <a:xfrm>
              <a:off x="865851" y="178401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8" name="乗算記号 807"/>
            <p:cNvSpPr/>
            <p:nvPr/>
          </p:nvSpPr>
          <p:spPr>
            <a:xfrm>
              <a:off x="858384" y="177882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9" name="乗算記号 808"/>
            <p:cNvSpPr/>
            <p:nvPr/>
          </p:nvSpPr>
          <p:spPr>
            <a:xfrm>
              <a:off x="856578" y="180502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0" name="乗算記号 809"/>
            <p:cNvSpPr/>
            <p:nvPr/>
          </p:nvSpPr>
          <p:spPr>
            <a:xfrm>
              <a:off x="850415" y="181441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1" name="乗算記号 810"/>
            <p:cNvSpPr/>
            <p:nvPr/>
          </p:nvSpPr>
          <p:spPr>
            <a:xfrm>
              <a:off x="829632" y="182675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2" name="乗算記号 811"/>
            <p:cNvSpPr/>
            <p:nvPr/>
          </p:nvSpPr>
          <p:spPr>
            <a:xfrm>
              <a:off x="854968" y="183872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3" name="乗算記号 812"/>
            <p:cNvSpPr/>
            <p:nvPr/>
          </p:nvSpPr>
          <p:spPr>
            <a:xfrm>
              <a:off x="825318" y="18660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4" name="乗算記号 813"/>
            <p:cNvSpPr/>
            <p:nvPr/>
          </p:nvSpPr>
          <p:spPr>
            <a:xfrm>
              <a:off x="832420" y="186544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5" name="乗算記号 814"/>
            <p:cNvSpPr/>
            <p:nvPr/>
          </p:nvSpPr>
          <p:spPr>
            <a:xfrm>
              <a:off x="842729" y="187768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6" name="乗算記号 815"/>
            <p:cNvSpPr/>
            <p:nvPr/>
          </p:nvSpPr>
          <p:spPr>
            <a:xfrm>
              <a:off x="852616" y="191570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7" name="乗算記号 816"/>
            <p:cNvSpPr/>
            <p:nvPr/>
          </p:nvSpPr>
          <p:spPr>
            <a:xfrm>
              <a:off x="788629" y="191879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8" name="乗算記号 817"/>
            <p:cNvSpPr/>
            <p:nvPr/>
          </p:nvSpPr>
          <p:spPr>
            <a:xfrm>
              <a:off x="838083" y="194172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9" name="乗算記号 818"/>
            <p:cNvSpPr/>
            <p:nvPr/>
          </p:nvSpPr>
          <p:spPr>
            <a:xfrm>
              <a:off x="821004" y="198537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0" name="乗算記号 819"/>
            <p:cNvSpPr/>
            <p:nvPr/>
          </p:nvSpPr>
          <p:spPr>
            <a:xfrm>
              <a:off x="785605" y="197291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1" name="乗算記号 820"/>
            <p:cNvSpPr/>
            <p:nvPr/>
          </p:nvSpPr>
          <p:spPr>
            <a:xfrm>
              <a:off x="864109" y="204252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2" name="乗算記号 821"/>
            <p:cNvSpPr/>
            <p:nvPr/>
          </p:nvSpPr>
          <p:spPr>
            <a:xfrm>
              <a:off x="781807" y="20739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3" name="乗算記号 822"/>
            <p:cNvSpPr/>
            <p:nvPr/>
          </p:nvSpPr>
          <p:spPr>
            <a:xfrm>
              <a:off x="731735" y="209305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4" name="乗算記号 823"/>
            <p:cNvSpPr/>
            <p:nvPr/>
          </p:nvSpPr>
          <p:spPr>
            <a:xfrm>
              <a:off x="781369" y="209692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5" name="乗算記号 824"/>
            <p:cNvSpPr/>
            <p:nvPr/>
          </p:nvSpPr>
          <p:spPr>
            <a:xfrm>
              <a:off x="748336" y="216588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6" name="乗算記号 825"/>
            <p:cNvSpPr/>
            <p:nvPr/>
          </p:nvSpPr>
          <p:spPr>
            <a:xfrm>
              <a:off x="742194" y="219207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7" name="乗算記号 826"/>
            <p:cNvSpPr/>
            <p:nvPr/>
          </p:nvSpPr>
          <p:spPr>
            <a:xfrm>
              <a:off x="781369" y="224685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8" name="乗算記号 827"/>
            <p:cNvSpPr/>
            <p:nvPr/>
          </p:nvSpPr>
          <p:spPr>
            <a:xfrm>
              <a:off x="831817" y="223874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9" name="乗算記号 828"/>
            <p:cNvSpPr/>
            <p:nvPr/>
          </p:nvSpPr>
          <p:spPr>
            <a:xfrm>
              <a:off x="831817" y="225074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0" name="乗算記号 829"/>
            <p:cNvSpPr/>
            <p:nvPr/>
          </p:nvSpPr>
          <p:spPr>
            <a:xfrm>
              <a:off x="807908" y="22584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1" name="乗算記号 830"/>
            <p:cNvSpPr/>
            <p:nvPr/>
          </p:nvSpPr>
          <p:spPr>
            <a:xfrm>
              <a:off x="838083" y="231460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2" name="乗算記号 831"/>
            <p:cNvSpPr/>
            <p:nvPr/>
          </p:nvSpPr>
          <p:spPr>
            <a:xfrm>
              <a:off x="821018" y="231340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3" name="乗算記号 832"/>
            <p:cNvSpPr/>
            <p:nvPr/>
          </p:nvSpPr>
          <p:spPr>
            <a:xfrm>
              <a:off x="826278" y="234472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4" name="乗算記号 833"/>
            <p:cNvSpPr/>
            <p:nvPr/>
          </p:nvSpPr>
          <p:spPr>
            <a:xfrm>
              <a:off x="776824" y="243282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5" name="乗算記号 834"/>
            <p:cNvSpPr/>
            <p:nvPr/>
          </p:nvSpPr>
          <p:spPr>
            <a:xfrm>
              <a:off x="1072001" y="19029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6" name="乗算記号 835"/>
            <p:cNvSpPr/>
            <p:nvPr/>
          </p:nvSpPr>
          <p:spPr>
            <a:xfrm>
              <a:off x="952541" y="17228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7" name="乗算記号 836"/>
            <p:cNvSpPr/>
            <p:nvPr/>
          </p:nvSpPr>
          <p:spPr>
            <a:xfrm>
              <a:off x="724451" y="185406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8" name="乗算記号 837"/>
            <p:cNvSpPr/>
            <p:nvPr/>
          </p:nvSpPr>
          <p:spPr>
            <a:xfrm>
              <a:off x="666413" y="191152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9" name="乗算記号 838"/>
            <p:cNvSpPr/>
            <p:nvPr/>
          </p:nvSpPr>
          <p:spPr>
            <a:xfrm>
              <a:off x="641826" y="189445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0" name="乗算記号 839"/>
            <p:cNvSpPr/>
            <p:nvPr/>
          </p:nvSpPr>
          <p:spPr>
            <a:xfrm>
              <a:off x="626226" y="190652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1" name="乗算記号 840"/>
            <p:cNvSpPr/>
            <p:nvPr/>
          </p:nvSpPr>
          <p:spPr>
            <a:xfrm>
              <a:off x="601570" y="190414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2" name="乗算記号 841"/>
            <p:cNvSpPr/>
            <p:nvPr/>
          </p:nvSpPr>
          <p:spPr>
            <a:xfrm>
              <a:off x="568163" y="189223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3" name="乗算記号 842"/>
            <p:cNvSpPr/>
            <p:nvPr/>
          </p:nvSpPr>
          <p:spPr>
            <a:xfrm>
              <a:off x="617550" y="191715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4" name="乗算記号 843"/>
            <p:cNvSpPr/>
            <p:nvPr/>
          </p:nvSpPr>
          <p:spPr>
            <a:xfrm>
              <a:off x="584143" y="190524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5" name="乗算記号 844"/>
            <p:cNvSpPr/>
            <p:nvPr/>
          </p:nvSpPr>
          <p:spPr>
            <a:xfrm>
              <a:off x="598286" y="192670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6" name="乗算記号 845"/>
            <p:cNvSpPr/>
            <p:nvPr/>
          </p:nvSpPr>
          <p:spPr>
            <a:xfrm>
              <a:off x="564879" y="192670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7" name="乗算記号 846"/>
            <p:cNvSpPr/>
            <p:nvPr/>
          </p:nvSpPr>
          <p:spPr>
            <a:xfrm>
              <a:off x="657968" y="192912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8" name="乗算記号 847"/>
            <p:cNvSpPr/>
            <p:nvPr/>
          </p:nvSpPr>
          <p:spPr>
            <a:xfrm>
              <a:off x="624561" y="192912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9" name="乗算記号 848"/>
            <p:cNvSpPr/>
            <p:nvPr/>
          </p:nvSpPr>
          <p:spPr>
            <a:xfrm>
              <a:off x="500806" y="192492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0" name="乗算記号 849"/>
            <p:cNvSpPr/>
            <p:nvPr/>
          </p:nvSpPr>
          <p:spPr>
            <a:xfrm>
              <a:off x="417471" y="192011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1" name="乗算記号 850"/>
            <p:cNvSpPr/>
            <p:nvPr/>
          </p:nvSpPr>
          <p:spPr>
            <a:xfrm>
              <a:off x="1405715" y="190805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2" name="乗算記号 851"/>
            <p:cNvSpPr/>
            <p:nvPr/>
          </p:nvSpPr>
          <p:spPr>
            <a:xfrm>
              <a:off x="1311990" y="194351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3" name="乗算記号 852"/>
            <p:cNvSpPr/>
            <p:nvPr/>
          </p:nvSpPr>
          <p:spPr>
            <a:xfrm>
              <a:off x="1031193" y="195539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4" name="乗算記号 853"/>
            <p:cNvSpPr/>
            <p:nvPr/>
          </p:nvSpPr>
          <p:spPr>
            <a:xfrm>
              <a:off x="877450" y="253693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5" name="乗算記号 854"/>
            <p:cNvSpPr/>
            <p:nvPr/>
          </p:nvSpPr>
          <p:spPr>
            <a:xfrm>
              <a:off x="829789" y="254183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6" name="乗算記号 855"/>
            <p:cNvSpPr/>
            <p:nvPr/>
          </p:nvSpPr>
          <p:spPr>
            <a:xfrm>
              <a:off x="8645822" y="172646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57" name="乗算記号 856"/>
            <p:cNvSpPr/>
            <p:nvPr/>
          </p:nvSpPr>
          <p:spPr>
            <a:xfrm>
              <a:off x="5545013" y="156051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8" name="乗算記号 857"/>
            <p:cNvSpPr/>
            <p:nvPr/>
          </p:nvSpPr>
          <p:spPr>
            <a:xfrm>
              <a:off x="5336978" y="13923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9" name="乗算記号 858"/>
            <p:cNvSpPr/>
            <p:nvPr/>
          </p:nvSpPr>
          <p:spPr>
            <a:xfrm>
              <a:off x="6015800" y="241000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0" name="乗算記号 859"/>
            <p:cNvSpPr/>
            <p:nvPr/>
          </p:nvSpPr>
          <p:spPr>
            <a:xfrm>
              <a:off x="529112" y="151900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1" name="乗算記号 860"/>
            <p:cNvSpPr/>
            <p:nvPr/>
          </p:nvSpPr>
          <p:spPr>
            <a:xfrm>
              <a:off x="543581" y="151900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2" name="乗算記号 861"/>
            <p:cNvSpPr/>
            <p:nvPr/>
          </p:nvSpPr>
          <p:spPr>
            <a:xfrm>
              <a:off x="628938" y="172608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3" name="乗算記号 862"/>
            <p:cNvSpPr/>
            <p:nvPr/>
          </p:nvSpPr>
          <p:spPr>
            <a:xfrm>
              <a:off x="773488" y="236623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4" name="乗算記号 863"/>
            <p:cNvSpPr/>
            <p:nvPr/>
          </p:nvSpPr>
          <p:spPr>
            <a:xfrm>
              <a:off x="826278" y="228756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5" name="乗算記号 864"/>
            <p:cNvSpPr/>
            <p:nvPr/>
          </p:nvSpPr>
          <p:spPr>
            <a:xfrm>
              <a:off x="840216" y="224141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6" name="乗算記号 865"/>
            <p:cNvSpPr/>
            <p:nvPr/>
          </p:nvSpPr>
          <p:spPr>
            <a:xfrm>
              <a:off x="391732" y="229419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7" name="乗算記号 866"/>
            <p:cNvSpPr/>
            <p:nvPr/>
          </p:nvSpPr>
          <p:spPr>
            <a:xfrm>
              <a:off x="698560" y="139979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8" name="乗算記号 867"/>
            <p:cNvSpPr/>
            <p:nvPr/>
          </p:nvSpPr>
          <p:spPr>
            <a:xfrm>
              <a:off x="513508" y="134001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69" name="グループ化 868"/>
          <p:cNvGrpSpPr/>
          <p:nvPr/>
        </p:nvGrpSpPr>
        <p:grpSpPr>
          <a:xfrm>
            <a:off x="403392" y="1235800"/>
            <a:ext cx="8209707" cy="1410985"/>
            <a:chOff x="403392" y="1235800"/>
            <a:chExt cx="8209707" cy="1410985"/>
          </a:xfrm>
          <a:solidFill>
            <a:srgbClr val="FF66FF"/>
          </a:solidFill>
        </p:grpSpPr>
        <p:sp>
          <p:nvSpPr>
            <p:cNvPr id="870" name="乗算記号 869"/>
            <p:cNvSpPr/>
            <p:nvPr/>
          </p:nvSpPr>
          <p:spPr>
            <a:xfrm>
              <a:off x="8451066" y="187087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1" name="乗算記号 870"/>
            <p:cNvSpPr/>
            <p:nvPr/>
          </p:nvSpPr>
          <p:spPr>
            <a:xfrm>
              <a:off x="8486783" y="173424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2" name="乗算記号 871"/>
            <p:cNvSpPr/>
            <p:nvPr/>
          </p:nvSpPr>
          <p:spPr>
            <a:xfrm>
              <a:off x="8486783" y="167108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3" name="乗算記号 872"/>
            <p:cNvSpPr/>
            <p:nvPr/>
          </p:nvSpPr>
          <p:spPr>
            <a:xfrm>
              <a:off x="6232697" y="189150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4" name="乗算記号 873"/>
            <p:cNvSpPr/>
            <p:nvPr/>
          </p:nvSpPr>
          <p:spPr>
            <a:xfrm>
              <a:off x="5562383" y="229442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5" name="乗算記号 874"/>
            <p:cNvSpPr/>
            <p:nvPr/>
          </p:nvSpPr>
          <p:spPr>
            <a:xfrm>
              <a:off x="5069063" y="248001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6" name="乗算記号 875"/>
            <p:cNvSpPr/>
            <p:nvPr/>
          </p:nvSpPr>
          <p:spPr>
            <a:xfrm>
              <a:off x="4959601" y="169556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7" name="乗算記号 876"/>
            <p:cNvSpPr/>
            <p:nvPr/>
          </p:nvSpPr>
          <p:spPr>
            <a:xfrm>
              <a:off x="5341121" y="189246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8" name="乗算記号 877"/>
            <p:cNvSpPr/>
            <p:nvPr/>
          </p:nvSpPr>
          <p:spPr>
            <a:xfrm>
              <a:off x="5777289" y="171705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9" name="乗算記号 878"/>
            <p:cNvSpPr/>
            <p:nvPr/>
          </p:nvSpPr>
          <p:spPr>
            <a:xfrm>
              <a:off x="5593139" y="185522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0" name="乗算記号 879"/>
            <p:cNvSpPr/>
            <p:nvPr/>
          </p:nvSpPr>
          <p:spPr>
            <a:xfrm>
              <a:off x="4182995" y="180590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1" name="乗算記号 880"/>
            <p:cNvSpPr/>
            <p:nvPr/>
          </p:nvSpPr>
          <p:spPr>
            <a:xfrm>
              <a:off x="1620712" y="189283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2" name="乗算記号 881"/>
            <p:cNvSpPr/>
            <p:nvPr/>
          </p:nvSpPr>
          <p:spPr>
            <a:xfrm>
              <a:off x="1431931" y="189283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3" name="乗算記号 882"/>
            <p:cNvSpPr/>
            <p:nvPr/>
          </p:nvSpPr>
          <p:spPr>
            <a:xfrm>
              <a:off x="1375207" y="191499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4" name="乗算記号 883"/>
            <p:cNvSpPr/>
            <p:nvPr/>
          </p:nvSpPr>
          <p:spPr>
            <a:xfrm>
              <a:off x="1332179" y="191499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5" name="乗算記号 884"/>
            <p:cNvSpPr/>
            <p:nvPr/>
          </p:nvSpPr>
          <p:spPr>
            <a:xfrm>
              <a:off x="1306308" y="191499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6" name="乗算記号 885"/>
            <p:cNvSpPr/>
            <p:nvPr/>
          </p:nvSpPr>
          <p:spPr>
            <a:xfrm>
              <a:off x="1259685" y="191499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7" name="乗算記号 886"/>
            <p:cNvSpPr/>
            <p:nvPr/>
          </p:nvSpPr>
          <p:spPr>
            <a:xfrm>
              <a:off x="1219492" y="190002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8" name="乗算記号 887"/>
            <p:cNvSpPr/>
            <p:nvPr/>
          </p:nvSpPr>
          <p:spPr>
            <a:xfrm>
              <a:off x="1157027" y="191499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9" name="乗算記号 888"/>
            <p:cNvSpPr/>
            <p:nvPr/>
          </p:nvSpPr>
          <p:spPr>
            <a:xfrm>
              <a:off x="1129536" y="191909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0" name="乗算記号 889"/>
            <p:cNvSpPr/>
            <p:nvPr/>
          </p:nvSpPr>
          <p:spPr>
            <a:xfrm>
              <a:off x="1012786" y="196317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1" name="乗算記号 890"/>
            <p:cNvSpPr/>
            <p:nvPr/>
          </p:nvSpPr>
          <p:spPr>
            <a:xfrm>
              <a:off x="1005643" y="196862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2" name="乗算記号 891"/>
            <p:cNvSpPr/>
            <p:nvPr/>
          </p:nvSpPr>
          <p:spPr>
            <a:xfrm>
              <a:off x="1025722" y="189934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3" name="乗算記号 892"/>
            <p:cNvSpPr/>
            <p:nvPr/>
          </p:nvSpPr>
          <p:spPr>
            <a:xfrm>
              <a:off x="1028635" y="19065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4" name="乗算記号 893"/>
            <p:cNvSpPr/>
            <p:nvPr/>
          </p:nvSpPr>
          <p:spPr>
            <a:xfrm>
              <a:off x="1001764" y="19138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5" name="乗算記号 894"/>
            <p:cNvSpPr/>
            <p:nvPr/>
          </p:nvSpPr>
          <p:spPr>
            <a:xfrm>
              <a:off x="975500" y="19065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6" name="乗算記号 895"/>
            <p:cNvSpPr/>
            <p:nvPr/>
          </p:nvSpPr>
          <p:spPr>
            <a:xfrm>
              <a:off x="960648" y="190943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7" name="乗算記号 896"/>
            <p:cNvSpPr/>
            <p:nvPr/>
          </p:nvSpPr>
          <p:spPr>
            <a:xfrm>
              <a:off x="927082" y="19138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8" name="乗算記号 897"/>
            <p:cNvSpPr/>
            <p:nvPr/>
          </p:nvSpPr>
          <p:spPr>
            <a:xfrm>
              <a:off x="910886" y="19138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9" name="乗算記号 898"/>
            <p:cNvSpPr/>
            <p:nvPr/>
          </p:nvSpPr>
          <p:spPr>
            <a:xfrm>
              <a:off x="887163" y="188542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0" name="乗算記号 899"/>
            <p:cNvSpPr/>
            <p:nvPr/>
          </p:nvSpPr>
          <p:spPr>
            <a:xfrm>
              <a:off x="860682" y="180078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1" name="乗算記号 900"/>
            <p:cNvSpPr/>
            <p:nvPr/>
          </p:nvSpPr>
          <p:spPr>
            <a:xfrm>
              <a:off x="847426" y="183677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2" name="乗算記号 901"/>
            <p:cNvSpPr/>
            <p:nvPr/>
          </p:nvSpPr>
          <p:spPr>
            <a:xfrm>
              <a:off x="834155" y="184848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3" name="乗算記号 902"/>
            <p:cNvSpPr/>
            <p:nvPr/>
          </p:nvSpPr>
          <p:spPr>
            <a:xfrm>
              <a:off x="786706" y="18752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4" name="乗算記号 903"/>
            <p:cNvSpPr/>
            <p:nvPr/>
          </p:nvSpPr>
          <p:spPr>
            <a:xfrm>
              <a:off x="803328" y="178962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5" name="乗算記号 904"/>
            <p:cNvSpPr/>
            <p:nvPr/>
          </p:nvSpPr>
          <p:spPr>
            <a:xfrm>
              <a:off x="829122" y="179637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6" name="乗算記号 905"/>
            <p:cNvSpPr/>
            <p:nvPr/>
          </p:nvSpPr>
          <p:spPr>
            <a:xfrm>
              <a:off x="878607" y="17464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7" name="乗算記号 906"/>
            <p:cNvSpPr/>
            <p:nvPr/>
          </p:nvSpPr>
          <p:spPr>
            <a:xfrm>
              <a:off x="905088" y="179206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8" name="乗算記号 907"/>
            <p:cNvSpPr/>
            <p:nvPr/>
          </p:nvSpPr>
          <p:spPr>
            <a:xfrm>
              <a:off x="859733" y="175398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9" name="乗算記号 908"/>
            <p:cNvSpPr/>
            <p:nvPr/>
          </p:nvSpPr>
          <p:spPr>
            <a:xfrm>
              <a:off x="838085" y="173717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0" name="乗算記号 909"/>
            <p:cNvSpPr/>
            <p:nvPr/>
          </p:nvSpPr>
          <p:spPr>
            <a:xfrm>
              <a:off x="848375" y="171376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1" name="乗算記号 910"/>
            <p:cNvSpPr/>
            <p:nvPr/>
          </p:nvSpPr>
          <p:spPr>
            <a:xfrm>
              <a:off x="847426" y="169950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2" name="乗算記号 911"/>
            <p:cNvSpPr/>
            <p:nvPr/>
          </p:nvSpPr>
          <p:spPr>
            <a:xfrm>
              <a:off x="845916" y="169078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3" name="乗算記号 912"/>
            <p:cNvSpPr/>
            <p:nvPr/>
          </p:nvSpPr>
          <p:spPr>
            <a:xfrm>
              <a:off x="784391" y="170061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4" name="乗算記号 913"/>
            <p:cNvSpPr/>
            <p:nvPr/>
          </p:nvSpPr>
          <p:spPr>
            <a:xfrm>
              <a:off x="646347" y="160971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5" name="乗算記号 914"/>
            <p:cNvSpPr/>
            <p:nvPr/>
          </p:nvSpPr>
          <p:spPr>
            <a:xfrm>
              <a:off x="583189" y="149985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6" name="乗算記号 915"/>
            <p:cNvSpPr/>
            <p:nvPr/>
          </p:nvSpPr>
          <p:spPr>
            <a:xfrm>
              <a:off x="540732" y="148339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7" name="乗算記号 916"/>
            <p:cNvSpPr/>
            <p:nvPr/>
          </p:nvSpPr>
          <p:spPr>
            <a:xfrm>
              <a:off x="603890" y="134062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8" name="乗算記号 917"/>
            <p:cNvSpPr/>
            <p:nvPr/>
          </p:nvSpPr>
          <p:spPr>
            <a:xfrm>
              <a:off x="650677" y="139439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9" name="乗算記号 918"/>
            <p:cNvSpPr/>
            <p:nvPr/>
          </p:nvSpPr>
          <p:spPr>
            <a:xfrm>
              <a:off x="668103" y="142354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0" name="乗算記号 919"/>
            <p:cNvSpPr/>
            <p:nvPr/>
          </p:nvSpPr>
          <p:spPr>
            <a:xfrm>
              <a:off x="680829" y="147003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1" name="乗算記号 920"/>
            <p:cNvSpPr/>
            <p:nvPr/>
          </p:nvSpPr>
          <p:spPr>
            <a:xfrm>
              <a:off x="847924" y="145210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2" name="乗算記号 921"/>
            <p:cNvSpPr/>
            <p:nvPr/>
          </p:nvSpPr>
          <p:spPr>
            <a:xfrm>
              <a:off x="853387" y="139952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3" name="乗算記号 922"/>
            <p:cNvSpPr/>
            <p:nvPr/>
          </p:nvSpPr>
          <p:spPr>
            <a:xfrm>
              <a:off x="869262" y="142342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4" name="乗算記号 923"/>
            <p:cNvSpPr/>
            <p:nvPr/>
          </p:nvSpPr>
          <p:spPr>
            <a:xfrm>
              <a:off x="855179" y="148492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5" name="乗算記号 924"/>
            <p:cNvSpPr/>
            <p:nvPr/>
          </p:nvSpPr>
          <p:spPr>
            <a:xfrm>
              <a:off x="855179" y="152314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6" name="乗算記号 925"/>
            <p:cNvSpPr/>
            <p:nvPr/>
          </p:nvSpPr>
          <p:spPr>
            <a:xfrm>
              <a:off x="855179" y="153599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7" name="乗算記号 926"/>
            <p:cNvSpPr/>
            <p:nvPr/>
          </p:nvSpPr>
          <p:spPr>
            <a:xfrm>
              <a:off x="807554" y="157391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8" name="乗算記号 927"/>
            <p:cNvSpPr/>
            <p:nvPr/>
          </p:nvSpPr>
          <p:spPr>
            <a:xfrm>
              <a:off x="842981" y="163068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9" name="乗算記号 928"/>
            <p:cNvSpPr/>
            <p:nvPr/>
          </p:nvSpPr>
          <p:spPr>
            <a:xfrm>
              <a:off x="848067" y="166117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0" name="乗算記号 929"/>
            <p:cNvSpPr/>
            <p:nvPr/>
          </p:nvSpPr>
          <p:spPr>
            <a:xfrm>
              <a:off x="838085" y="130258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1" name="乗算記号 930"/>
            <p:cNvSpPr/>
            <p:nvPr/>
          </p:nvSpPr>
          <p:spPr>
            <a:xfrm>
              <a:off x="880903" y="129316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2" name="乗算記号 931"/>
            <p:cNvSpPr/>
            <p:nvPr/>
          </p:nvSpPr>
          <p:spPr>
            <a:xfrm>
              <a:off x="855174" y="123580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3" name="乗算記号 932"/>
            <p:cNvSpPr/>
            <p:nvPr/>
          </p:nvSpPr>
          <p:spPr>
            <a:xfrm>
              <a:off x="805745" y="195486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4" name="乗算記号 933"/>
            <p:cNvSpPr/>
            <p:nvPr/>
          </p:nvSpPr>
          <p:spPr>
            <a:xfrm>
              <a:off x="772682" y="200176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5" name="乗算記号 934"/>
            <p:cNvSpPr/>
            <p:nvPr/>
          </p:nvSpPr>
          <p:spPr>
            <a:xfrm>
              <a:off x="772682" y="201657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6" name="乗算記号 935"/>
            <p:cNvSpPr/>
            <p:nvPr/>
          </p:nvSpPr>
          <p:spPr>
            <a:xfrm>
              <a:off x="729931" y="205766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7" name="乗算記号 936"/>
            <p:cNvSpPr/>
            <p:nvPr/>
          </p:nvSpPr>
          <p:spPr>
            <a:xfrm>
              <a:off x="865778" y="208984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8" name="乗算記号 937"/>
            <p:cNvSpPr/>
            <p:nvPr/>
          </p:nvSpPr>
          <p:spPr>
            <a:xfrm>
              <a:off x="770997" y="213059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9" name="乗算記号 938"/>
            <p:cNvSpPr/>
            <p:nvPr/>
          </p:nvSpPr>
          <p:spPr>
            <a:xfrm>
              <a:off x="770690" y="220193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0" name="乗算記号 939"/>
            <p:cNvSpPr/>
            <p:nvPr/>
          </p:nvSpPr>
          <p:spPr>
            <a:xfrm>
              <a:off x="821334" y="221622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1" name="乗算記号 940"/>
            <p:cNvSpPr/>
            <p:nvPr/>
          </p:nvSpPr>
          <p:spPr>
            <a:xfrm>
              <a:off x="841679" y="223127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2" name="乗算記号 941"/>
            <p:cNvSpPr/>
            <p:nvPr/>
          </p:nvSpPr>
          <p:spPr>
            <a:xfrm>
              <a:off x="964401" y="223643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3" name="乗算記号 942"/>
            <p:cNvSpPr/>
            <p:nvPr/>
          </p:nvSpPr>
          <p:spPr>
            <a:xfrm>
              <a:off x="776993" y="226505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4" name="乗算記号 943"/>
            <p:cNvSpPr/>
            <p:nvPr/>
          </p:nvSpPr>
          <p:spPr>
            <a:xfrm>
              <a:off x="779823" y="235758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5" name="乗算記号 944"/>
            <p:cNvSpPr/>
            <p:nvPr/>
          </p:nvSpPr>
          <p:spPr>
            <a:xfrm>
              <a:off x="774927" y="252046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6" name="乗算記号 945"/>
            <p:cNvSpPr/>
            <p:nvPr/>
          </p:nvSpPr>
          <p:spPr>
            <a:xfrm>
              <a:off x="614667" y="191169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7" name="乗算記号 946"/>
            <p:cNvSpPr/>
            <p:nvPr/>
          </p:nvSpPr>
          <p:spPr>
            <a:xfrm>
              <a:off x="585870" y="191384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8" name="乗算記号 947"/>
            <p:cNvSpPr/>
            <p:nvPr/>
          </p:nvSpPr>
          <p:spPr>
            <a:xfrm>
              <a:off x="585870" y="193403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9" name="乗算記号 948"/>
            <p:cNvSpPr/>
            <p:nvPr/>
          </p:nvSpPr>
          <p:spPr>
            <a:xfrm>
              <a:off x="566991" y="193403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0" name="乗算記号 949"/>
            <p:cNvSpPr/>
            <p:nvPr/>
          </p:nvSpPr>
          <p:spPr>
            <a:xfrm>
              <a:off x="514349" y="191221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1" name="乗算記号 950"/>
            <p:cNvSpPr/>
            <p:nvPr/>
          </p:nvSpPr>
          <p:spPr>
            <a:xfrm>
              <a:off x="403392" y="19065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2" name="乗算記号 951"/>
            <p:cNvSpPr/>
            <p:nvPr/>
          </p:nvSpPr>
          <p:spPr>
            <a:xfrm>
              <a:off x="403392" y="184121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3" name="乗算記号 952"/>
            <p:cNvSpPr/>
            <p:nvPr/>
          </p:nvSpPr>
          <p:spPr>
            <a:xfrm>
              <a:off x="1848164" y="154987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4" name="乗算記号 953"/>
            <p:cNvSpPr/>
            <p:nvPr/>
          </p:nvSpPr>
          <p:spPr>
            <a:xfrm>
              <a:off x="1808308" y="190437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5" name="乗算記号 954"/>
            <p:cNvSpPr/>
            <p:nvPr/>
          </p:nvSpPr>
          <p:spPr>
            <a:xfrm>
              <a:off x="1857504" y="19065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6" name="乗算記号 955"/>
            <p:cNvSpPr/>
            <p:nvPr/>
          </p:nvSpPr>
          <p:spPr>
            <a:xfrm>
              <a:off x="1909798" y="19065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7" name="乗算記号 956"/>
            <p:cNvSpPr/>
            <p:nvPr/>
          </p:nvSpPr>
          <p:spPr>
            <a:xfrm>
              <a:off x="2018322" y="176420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8" name="乗算記号 957"/>
            <p:cNvSpPr/>
            <p:nvPr/>
          </p:nvSpPr>
          <p:spPr>
            <a:xfrm>
              <a:off x="2023493" y="180960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9" name="乗算記号 958"/>
            <p:cNvSpPr/>
            <p:nvPr/>
          </p:nvSpPr>
          <p:spPr>
            <a:xfrm>
              <a:off x="2012138" y="183467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0" name="乗算記号 959"/>
            <p:cNvSpPr/>
            <p:nvPr/>
          </p:nvSpPr>
          <p:spPr>
            <a:xfrm>
              <a:off x="1969145" y="187087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1" name="乗算記号 960"/>
            <p:cNvSpPr/>
            <p:nvPr/>
          </p:nvSpPr>
          <p:spPr>
            <a:xfrm>
              <a:off x="1947388" y="18971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2" name="乗算記号 961"/>
            <p:cNvSpPr/>
            <p:nvPr/>
          </p:nvSpPr>
          <p:spPr>
            <a:xfrm>
              <a:off x="1947388" y="191635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3" name="乗算記号 962"/>
            <p:cNvSpPr/>
            <p:nvPr/>
          </p:nvSpPr>
          <p:spPr>
            <a:xfrm>
              <a:off x="1928335" y="191635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4" name="乗算記号 963"/>
            <p:cNvSpPr/>
            <p:nvPr/>
          </p:nvSpPr>
          <p:spPr>
            <a:xfrm>
              <a:off x="1974003" y="19065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5" name="乗算記号 964"/>
            <p:cNvSpPr/>
            <p:nvPr/>
          </p:nvSpPr>
          <p:spPr>
            <a:xfrm>
              <a:off x="2014263" y="19065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6" name="乗算記号 965"/>
            <p:cNvSpPr/>
            <p:nvPr/>
          </p:nvSpPr>
          <p:spPr>
            <a:xfrm>
              <a:off x="2014263" y="191816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7" name="乗算記号 966"/>
            <p:cNvSpPr/>
            <p:nvPr/>
          </p:nvSpPr>
          <p:spPr>
            <a:xfrm>
              <a:off x="2014263" y="192525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8" name="乗算記号 967"/>
            <p:cNvSpPr/>
            <p:nvPr/>
          </p:nvSpPr>
          <p:spPr>
            <a:xfrm>
              <a:off x="2014263" y="193829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9" name="乗算記号 968"/>
            <p:cNvSpPr/>
            <p:nvPr/>
          </p:nvSpPr>
          <p:spPr>
            <a:xfrm>
              <a:off x="1999588" y="195655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0" name="乗算記号 969"/>
            <p:cNvSpPr/>
            <p:nvPr/>
          </p:nvSpPr>
          <p:spPr>
            <a:xfrm>
              <a:off x="2155473" y="189828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1" name="乗算記号 970"/>
            <p:cNvSpPr/>
            <p:nvPr/>
          </p:nvSpPr>
          <p:spPr>
            <a:xfrm>
              <a:off x="2202757" y="189828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2" name="乗算記号 971"/>
            <p:cNvSpPr/>
            <p:nvPr/>
          </p:nvSpPr>
          <p:spPr>
            <a:xfrm>
              <a:off x="2231841" y="18971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73" name="乗算記号 972"/>
            <p:cNvSpPr/>
            <p:nvPr/>
          </p:nvSpPr>
          <p:spPr>
            <a:xfrm>
              <a:off x="2301754" y="18971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4" name="乗算記号 973"/>
            <p:cNvSpPr/>
            <p:nvPr/>
          </p:nvSpPr>
          <p:spPr>
            <a:xfrm>
              <a:off x="5944497" y="195633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5" name="乗算記号 974"/>
            <p:cNvSpPr/>
            <p:nvPr/>
          </p:nvSpPr>
          <p:spPr>
            <a:xfrm>
              <a:off x="4945928" y="169556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6" name="乗算記号 975"/>
            <p:cNvSpPr/>
            <p:nvPr/>
          </p:nvSpPr>
          <p:spPr>
            <a:xfrm>
              <a:off x="5015117" y="189710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7" name="乗算記号 976"/>
            <p:cNvSpPr/>
            <p:nvPr/>
          </p:nvSpPr>
          <p:spPr>
            <a:xfrm>
              <a:off x="5364626" y="188770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8" name="乗算記号 977"/>
            <p:cNvSpPr/>
            <p:nvPr/>
          </p:nvSpPr>
          <p:spPr>
            <a:xfrm>
              <a:off x="5433595" y="189484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9" name="乗算記号 978"/>
            <p:cNvSpPr/>
            <p:nvPr/>
          </p:nvSpPr>
          <p:spPr>
            <a:xfrm>
              <a:off x="5452536" y="190437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0" name="乗算記号 979"/>
            <p:cNvSpPr/>
            <p:nvPr/>
          </p:nvSpPr>
          <p:spPr>
            <a:xfrm>
              <a:off x="5476911" y="190437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1" name="乗算記号 980"/>
            <p:cNvSpPr/>
            <p:nvPr/>
          </p:nvSpPr>
          <p:spPr>
            <a:xfrm>
              <a:off x="5483707" y="1878179"/>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2" name="乗算記号 981"/>
            <p:cNvSpPr/>
            <p:nvPr/>
          </p:nvSpPr>
          <p:spPr>
            <a:xfrm>
              <a:off x="5523843" y="1887703"/>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3" name="乗算記号 982"/>
            <p:cNvSpPr/>
            <p:nvPr/>
          </p:nvSpPr>
          <p:spPr>
            <a:xfrm>
              <a:off x="6280827" y="183618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4" name="乗算記号 983"/>
            <p:cNvSpPr/>
            <p:nvPr/>
          </p:nvSpPr>
          <p:spPr>
            <a:xfrm>
              <a:off x="6335664" y="182518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5" name="乗算記号 984"/>
            <p:cNvSpPr/>
            <p:nvPr/>
          </p:nvSpPr>
          <p:spPr>
            <a:xfrm>
              <a:off x="6328144" y="1843438"/>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6" name="乗算記号 985"/>
            <p:cNvSpPr/>
            <p:nvPr/>
          </p:nvSpPr>
          <p:spPr>
            <a:xfrm>
              <a:off x="6328144" y="192174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7" name="乗算記号 986"/>
            <p:cNvSpPr/>
            <p:nvPr/>
          </p:nvSpPr>
          <p:spPr>
            <a:xfrm>
              <a:off x="6328144" y="1943662"/>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8" name="乗算記号 987"/>
            <p:cNvSpPr/>
            <p:nvPr/>
          </p:nvSpPr>
          <p:spPr>
            <a:xfrm>
              <a:off x="6328144" y="195150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9" name="乗算記号 988"/>
            <p:cNvSpPr/>
            <p:nvPr/>
          </p:nvSpPr>
          <p:spPr>
            <a:xfrm>
              <a:off x="6328144" y="1967547"/>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0" name="乗算記号 989"/>
            <p:cNvSpPr/>
            <p:nvPr/>
          </p:nvSpPr>
          <p:spPr>
            <a:xfrm>
              <a:off x="6328144" y="1979514"/>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1" name="乗算記号 990"/>
            <p:cNvSpPr/>
            <p:nvPr/>
          </p:nvSpPr>
          <p:spPr>
            <a:xfrm>
              <a:off x="6319031" y="200009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2" name="乗算記号 991"/>
            <p:cNvSpPr/>
            <p:nvPr/>
          </p:nvSpPr>
          <p:spPr>
            <a:xfrm>
              <a:off x="6319031" y="1983590"/>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3" name="乗算記号 992"/>
            <p:cNvSpPr/>
            <p:nvPr/>
          </p:nvSpPr>
          <p:spPr>
            <a:xfrm>
              <a:off x="6330562" y="2050925"/>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4" name="乗算記号 993"/>
            <p:cNvSpPr/>
            <p:nvPr/>
          </p:nvSpPr>
          <p:spPr>
            <a:xfrm>
              <a:off x="8486783" y="1344091"/>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5" name="乗算記号 994"/>
            <p:cNvSpPr/>
            <p:nvPr/>
          </p:nvSpPr>
          <p:spPr>
            <a:xfrm>
              <a:off x="692201" y="1866326"/>
              <a:ext cx="126316" cy="126316"/>
            </a:xfrm>
            <a:prstGeom prst="mathMultiply">
              <a:avLst>
                <a:gd name="adj1" fmla="val 12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96" name="テキスト ボックス 995"/>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事故</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・急制動発生状況と走行速度および</a:t>
            </a:r>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課題　</a:t>
            </a:r>
            <a:r>
              <a:rPr lang="en-US" altLang="ja-JP"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着目区間</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97" name="正方形/長方形 996"/>
          <p:cNvSpPr/>
          <p:nvPr/>
        </p:nvSpPr>
        <p:spPr>
          <a:xfrm>
            <a:off x="126732"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98" name="グループ化 997"/>
          <p:cNvGrpSpPr/>
          <p:nvPr/>
        </p:nvGrpSpPr>
        <p:grpSpPr>
          <a:xfrm>
            <a:off x="200492" y="3873324"/>
            <a:ext cx="1080000" cy="1118862"/>
            <a:chOff x="6211775" y="3561137"/>
            <a:chExt cx="1080000" cy="1118862"/>
          </a:xfrm>
        </p:grpSpPr>
        <p:sp>
          <p:nvSpPr>
            <p:cNvPr id="999" name="正方形/長方形 998"/>
            <p:cNvSpPr/>
            <p:nvPr/>
          </p:nvSpPr>
          <p:spPr>
            <a:xfrm>
              <a:off x="6211775" y="3591240"/>
              <a:ext cx="1080000" cy="108875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714" dirty="0"/>
            </a:p>
          </p:txBody>
        </p:sp>
        <p:sp>
          <p:nvSpPr>
            <p:cNvPr id="1000" name="テキスト ボックス 999"/>
            <p:cNvSpPr txBox="1"/>
            <p:nvPr/>
          </p:nvSpPr>
          <p:spPr>
            <a:xfrm>
              <a:off x="6606239" y="3561137"/>
              <a:ext cx="291072" cy="184028"/>
            </a:xfrm>
            <a:prstGeom prst="rect">
              <a:avLst/>
            </a:prstGeom>
            <a:noFill/>
          </p:spPr>
          <p:txBody>
            <a:bodyPr wrap="none" lIns="0" tIns="77143" rIns="0" bIns="0" rtlCol="0">
              <a:spAutoFit/>
            </a:bodyPr>
            <a:lstStyle/>
            <a:p>
              <a:r>
                <a:rPr lang="ja-JP" altLang="en-US" sz="857" dirty="0">
                  <a:latin typeface="メイリオ" panose="020B0604030504040204" pitchFamily="50" charset="-128"/>
                  <a:ea typeface="メイリオ" panose="020B0604030504040204" pitchFamily="50" charset="-128"/>
                  <a:cs typeface="メイリオ" panose="020B0604030504040204" pitchFamily="50" charset="-128"/>
                </a:rPr>
                <a:t>凡　例</a:t>
              </a:r>
            </a:p>
          </p:txBody>
        </p:sp>
        <p:grpSp>
          <p:nvGrpSpPr>
            <p:cNvPr id="1001" name="グループ化 1000"/>
            <p:cNvGrpSpPr/>
            <p:nvPr/>
          </p:nvGrpSpPr>
          <p:grpSpPr>
            <a:xfrm>
              <a:off x="6294351" y="3810490"/>
              <a:ext cx="970115" cy="832867"/>
              <a:chOff x="11481170" y="5490412"/>
              <a:chExt cx="1105931" cy="949468"/>
            </a:xfrm>
          </p:grpSpPr>
          <p:grpSp>
            <p:nvGrpSpPr>
              <p:cNvPr id="1002" name="グループ化 1001"/>
              <p:cNvGrpSpPr/>
              <p:nvPr/>
            </p:nvGrpSpPr>
            <p:grpSpPr>
              <a:xfrm>
                <a:off x="11481170" y="5706088"/>
                <a:ext cx="711399" cy="144000"/>
                <a:chOff x="303894" y="2196060"/>
                <a:chExt cx="711399" cy="144000"/>
              </a:xfrm>
            </p:grpSpPr>
            <p:sp>
              <p:nvSpPr>
                <p:cNvPr id="1012" name="テキスト ボックス 1011"/>
                <p:cNvSpPr txBox="1"/>
                <p:nvPr/>
              </p:nvSpPr>
              <p:spPr>
                <a:xfrm>
                  <a:off x="576711" y="2198854"/>
                  <a:ext cx="438582" cy="138412"/>
                </a:xfrm>
                <a:prstGeom prst="rect">
                  <a:avLst/>
                </a:prstGeom>
                <a:noFill/>
              </p:spPr>
              <p:txBody>
                <a:bodyPr wrap="none" lIns="0" tIns="28800" rIns="0" bIns="0" rtlCol="0" anchor="ctr" anchorCtr="0">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自転車事故</a:t>
                  </a:r>
                  <a:endParaRPr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13" name="星 5 1012"/>
                <p:cNvSpPr>
                  <a:spLocks noChangeAspect="1"/>
                </p:cNvSpPr>
                <p:nvPr/>
              </p:nvSpPr>
              <p:spPr>
                <a:xfrm>
                  <a:off x="303894" y="2196060"/>
                  <a:ext cx="144000" cy="144000"/>
                </a:xfrm>
                <a:prstGeom prst="star5">
                  <a:avLst/>
                </a:prstGeom>
                <a:solidFill>
                  <a:srgbClr val="66FF66"/>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03" name="グループ化 1002"/>
              <p:cNvGrpSpPr/>
              <p:nvPr/>
            </p:nvGrpSpPr>
            <p:grpSpPr>
              <a:xfrm>
                <a:off x="11481170" y="5490412"/>
                <a:ext cx="711399" cy="144000"/>
                <a:chOff x="303894" y="2005854"/>
                <a:chExt cx="711399" cy="144000"/>
              </a:xfrm>
            </p:grpSpPr>
            <p:sp>
              <p:nvSpPr>
                <p:cNvPr id="1010" name="テキスト ボックス 1009"/>
                <p:cNvSpPr txBox="1"/>
                <p:nvPr/>
              </p:nvSpPr>
              <p:spPr>
                <a:xfrm>
                  <a:off x="576711" y="2008648"/>
                  <a:ext cx="438582" cy="138412"/>
                </a:xfrm>
                <a:prstGeom prst="rect">
                  <a:avLst/>
                </a:prstGeom>
                <a:noFill/>
              </p:spPr>
              <p:txBody>
                <a:bodyPr wrap="none" lIns="0" tIns="28800" rIns="0" bIns="0" rtlCol="0" anchor="ctr" anchorCtr="0">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歩行者事故</a:t>
                  </a:r>
                  <a:endParaRPr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11" name="星 5 1010"/>
                <p:cNvSpPr>
                  <a:spLocks noChangeAspect="1"/>
                </p:cNvSpPr>
                <p:nvPr/>
              </p:nvSpPr>
              <p:spPr>
                <a:xfrm>
                  <a:off x="303894" y="2005854"/>
                  <a:ext cx="144000" cy="144000"/>
                </a:xfrm>
                <a:prstGeom prst="star5">
                  <a:avLst/>
                </a:prstGeom>
                <a:solidFill>
                  <a:srgbClr val="FF0000"/>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04" name="グループ化 1003"/>
              <p:cNvGrpSpPr/>
              <p:nvPr/>
            </p:nvGrpSpPr>
            <p:grpSpPr>
              <a:xfrm>
                <a:off x="11492326" y="5921764"/>
                <a:ext cx="1094775" cy="237825"/>
                <a:chOff x="11492326" y="5919694"/>
                <a:chExt cx="1094775" cy="237825"/>
              </a:xfrm>
            </p:grpSpPr>
            <p:sp>
              <p:nvSpPr>
                <p:cNvPr id="1008" name="テキスト ボックス 1007"/>
                <p:cNvSpPr txBox="1"/>
                <p:nvPr/>
              </p:nvSpPr>
              <p:spPr>
                <a:xfrm>
                  <a:off x="11742832" y="5919694"/>
                  <a:ext cx="844269" cy="237825"/>
                </a:xfrm>
                <a:prstGeom prst="rect">
                  <a:avLst/>
                </a:prstGeom>
                <a:noFill/>
              </p:spPr>
              <p:txBody>
                <a:bodyPr wrap="none" lIns="0" tIns="28800" rIns="0" bIns="0" rtlCol="0">
                  <a:spAutoFit/>
                </a:bodyPr>
                <a:lstStyle/>
                <a:p>
                  <a:pPr>
                    <a:lnSpc>
                      <a:spcPts val="700"/>
                    </a:lnSpc>
                  </a:pPr>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急制動発生位置</a:t>
                  </a:r>
                  <a:endParaRPr lang="en-US" altLang="ja-JP" sz="600"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700"/>
                    </a:lnSpc>
                  </a:pPr>
                  <a:r>
                    <a:rPr lang="en-US" altLang="ja-JP" sz="5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500" dirty="0" smtClean="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500" dirty="0" smtClean="0">
                      <a:latin typeface="メイリオ" panose="020B0604030504040204" pitchFamily="50" charset="-128"/>
                      <a:ea typeface="メイリオ" panose="020B0604030504040204" pitchFamily="50" charset="-128"/>
                      <a:cs typeface="メイリオ" panose="020B0604030504040204" pitchFamily="50" charset="-128"/>
                    </a:rPr>
                    <a:t>0.3G</a:t>
                  </a:r>
                  <a:r>
                    <a:rPr lang="ja-JP" altLang="en-US" sz="500" dirty="0" smtClean="0">
                      <a:latin typeface="メイリオ" panose="020B0604030504040204" pitchFamily="50" charset="-128"/>
                      <a:ea typeface="メイリオ" panose="020B0604030504040204" pitchFamily="50" charset="-128"/>
                      <a:cs typeface="メイリオ" panose="020B0604030504040204" pitchFamily="50" charset="-128"/>
                    </a:rPr>
                    <a:t>以下</a:t>
                  </a:r>
                  <a:r>
                    <a:rPr lang="en-US" altLang="ja-JP" sz="500" dirty="0" smtClean="0">
                      <a:latin typeface="メイリオ" panose="020B0604030504040204" pitchFamily="50" charset="-128"/>
                      <a:ea typeface="メイリオ" panose="020B0604030504040204" pitchFamily="50" charset="-128"/>
                      <a:cs typeface="メイリオ" panose="020B0604030504040204" pitchFamily="50" charset="-128"/>
                    </a:rPr>
                    <a:t>-0.4G</a:t>
                  </a:r>
                  <a:r>
                    <a:rPr lang="ja-JP" altLang="en-US" sz="500" dirty="0" smtClean="0">
                      <a:latin typeface="メイリオ" panose="020B0604030504040204" pitchFamily="50" charset="-128"/>
                      <a:ea typeface="メイリオ" panose="020B0604030504040204" pitchFamily="50" charset="-128"/>
                      <a:cs typeface="メイリオ" panose="020B0604030504040204" pitchFamily="50" charset="-128"/>
                    </a:rPr>
                    <a:t>未満）</a:t>
                  </a:r>
                  <a:endParaRPr lang="ja-JP" altLang="en-US" sz="5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9" name="乗算記号 1008"/>
                <p:cNvSpPr/>
                <p:nvPr/>
              </p:nvSpPr>
              <p:spPr>
                <a:xfrm>
                  <a:off x="11492326" y="5952003"/>
                  <a:ext cx="144000" cy="144000"/>
                </a:xfrm>
                <a:prstGeom prst="mathMultiply">
                  <a:avLst>
                    <a:gd name="adj1" fmla="val 1270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05" name="グループ化 1004"/>
              <p:cNvGrpSpPr/>
              <p:nvPr/>
            </p:nvGrpSpPr>
            <p:grpSpPr>
              <a:xfrm>
                <a:off x="11492326" y="6202055"/>
                <a:ext cx="864520" cy="237825"/>
                <a:chOff x="11492326" y="6202055"/>
                <a:chExt cx="864520" cy="237825"/>
              </a:xfrm>
            </p:grpSpPr>
            <p:sp>
              <p:nvSpPr>
                <p:cNvPr id="1006" name="テキスト ボックス 1005"/>
                <p:cNvSpPr txBox="1"/>
                <p:nvPr/>
              </p:nvSpPr>
              <p:spPr>
                <a:xfrm>
                  <a:off x="11742832" y="6202055"/>
                  <a:ext cx="614014" cy="237825"/>
                </a:xfrm>
                <a:prstGeom prst="rect">
                  <a:avLst/>
                </a:prstGeom>
                <a:noFill/>
              </p:spPr>
              <p:txBody>
                <a:bodyPr wrap="none" lIns="0" tIns="28800" rIns="0" bIns="0" rtlCol="0">
                  <a:spAutoFit/>
                </a:bodyPr>
                <a:lstStyle/>
                <a:p>
                  <a:pPr>
                    <a:lnSpc>
                      <a:spcPts val="700"/>
                    </a:lnSpc>
                  </a:pPr>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急制動発生位置</a:t>
                  </a:r>
                  <a:endParaRPr lang="en-US" altLang="ja-JP" sz="600" dirty="0" smtClean="0">
                    <a:latin typeface="メイリオ" panose="020B0604030504040204" pitchFamily="50" charset="-128"/>
                    <a:ea typeface="メイリオ" panose="020B0604030504040204" pitchFamily="50" charset="-128"/>
                    <a:cs typeface="メイリオ" panose="020B0604030504040204" pitchFamily="50" charset="-128"/>
                  </a:endParaRPr>
                </a:p>
                <a:p>
                  <a:pPr>
                    <a:lnSpc>
                      <a:spcPts val="700"/>
                    </a:lnSpc>
                  </a:pPr>
                  <a:r>
                    <a:rPr lang="en-US" altLang="ja-JP" sz="5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5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500" dirty="0" smtClean="0">
                      <a:latin typeface="メイリオ" panose="020B0604030504040204" pitchFamily="50" charset="-128"/>
                      <a:ea typeface="メイリオ" panose="020B0604030504040204" pitchFamily="50" charset="-128"/>
                      <a:cs typeface="メイリオ" panose="020B0604030504040204" pitchFamily="50" charset="-128"/>
                    </a:rPr>
                    <a:t>0.4G</a:t>
                  </a:r>
                  <a:r>
                    <a:rPr lang="ja-JP" altLang="en-US" sz="500" dirty="0" smtClean="0">
                      <a:latin typeface="メイリオ" panose="020B0604030504040204" pitchFamily="50" charset="-128"/>
                      <a:ea typeface="メイリオ" panose="020B0604030504040204" pitchFamily="50" charset="-128"/>
                      <a:cs typeface="メイリオ" panose="020B0604030504040204" pitchFamily="50" charset="-128"/>
                    </a:rPr>
                    <a:t>以下</a:t>
                  </a:r>
                  <a:r>
                    <a:rPr lang="ja-JP" altLang="en-US" sz="500" dirty="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007" name="乗算記号 1006"/>
                <p:cNvSpPr/>
                <p:nvPr/>
              </p:nvSpPr>
              <p:spPr>
                <a:xfrm>
                  <a:off x="11492326" y="6234364"/>
                  <a:ext cx="144000" cy="144000"/>
                </a:xfrm>
                <a:prstGeom prst="mathMultiply">
                  <a:avLst>
                    <a:gd name="adj1" fmla="val 12709"/>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1014" name="正方形/長方形 1013"/>
          <p:cNvSpPr/>
          <p:nvPr/>
        </p:nvSpPr>
        <p:spPr>
          <a:xfrm>
            <a:off x="297527" y="3322730"/>
            <a:ext cx="885930" cy="47838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36000" rtlCol="0" anchor="ctr">
            <a:spAutoFit/>
          </a:bodyPr>
          <a:lstStyle/>
          <a:p>
            <a:pPr algn="ct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事故凡例</a:t>
            </a:r>
            <a:endPar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内容</a:t>
            </a:r>
            <a:endPar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：発生年月日　昼夜</a:t>
            </a:r>
            <a:endPar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：事故類型</a:t>
            </a:r>
            <a:endPar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015" name="グループ化 1014"/>
          <p:cNvGrpSpPr/>
          <p:nvPr/>
        </p:nvGrpSpPr>
        <p:grpSpPr>
          <a:xfrm>
            <a:off x="200492" y="5068467"/>
            <a:ext cx="1080000" cy="1026313"/>
            <a:chOff x="200492" y="5455983"/>
            <a:chExt cx="1080000" cy="1026313"/>
          </a:xfrm>
        </p:grpSpPr>
        <p:sp>
          <p:nvSpPr>
            <p:cNvPr id="1016" name="正方形/長方形 1015"/>
            <p:cNvSpPr/>
            <p:nvPr/>
          </p:nvSpPr>
          <p:spPr>
            <a:xfrm>
              <a:off x="200492" y="5455983"/>
              <a:ext cx="1080000" cy="10263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600" dirty="0"/>
            </a:p>
          </p:txBody>
        </p:sp>
        <p:grpSp>
          <p:nvGrpSpPr>
            <p:cNvPr id="1017" name="グループ化 1016"/>
            <p:cNvGrpSpPr/>
            <p:nvPr/>
          </p:nvGrpSpPr>
          <p:grpSpPr>
            <a:xfrm>
              <a:off x="293378" y="5534278"/>
              <a:ext cx="778812" cy="121414"/>
              <a:chOff x="293378" y="5534278"/>
              <a:chExt cx="778812" cy="121414"/>
            </a:xfrm>
          </p:grpSpPr>
          <p:grpSp>
            <p:nvGrpSpPr>
              <p:cNvPr id="1033" name="グループ化 1032"/>
              <p:cNvGrpSpPr/>
              <p:nvPr/>
            </p:nvGrpSpPr>
            <p:grpSpPr>
              <a:xfrm>
                <a:off x="293378" y="5572125"/>
                <a:ext cx="252000" cy="45720"/>
                <a:chOff x="293378" y="5572125"/>
                <a:chExt cx="252000" cy="45720"/>
              </a:xfrm>
            </p:grpSpPr>
            <p:cxnSp>
              <p:nvCxnSpPr>
                <p:cNvPr id="1035" name="直線コネクタ 1034"/>
                <p:cNvCxnSpPr/>
                <p:nvPr/>
              </p:nvCxnSpPr>
              <p:spPr>
                <a:xfrm>
                  <a:off x="293378" y="5594985"/>
                  <a:ext cx="252000" cy="1"/>
                </a:xfrm>
                <a:prstGeom prst="line">
                  <a:avLst/>
                </a:prstGeom>
                <a:ln w="25400">
                  <a:solidFill>
                    <a:srgbClr val="FF9966"/>
                  </a:solidFill>
                </a:ln>
              </p:spPr>
              <p:style>
                <a:lnRef idx="1">
                  <a:schemeClr val="accent1"/>
                </a:lnRef>
                <a:fillRef idx="0">
                  <a:schemeClr val="accent1"/>
                </a:fillRef>
                <a:effectRef idx="0">
                  <a:schemeClr val="accent1"/>
                </a:effectRef>
                <a:fontRef idx="minor">
                  <a:schemeClr val="tx1"/>
                </a:fontRef>
              </p:style>
            </p:cxnSp>
            <p:sp>
              <p:nvSpPr>
                <p:cNvPr id="1036" name="円/楕円 1035"/>
                <p:cNvSpPr>
                  <a:spLocks noChangeAspect="1"/>
                </p:cNvSpPr>
                <p:nvPr/>
              </p:nvSpPr>
              <p:spPr>
                <a:xfrm flipV="1">
                  <a:off x="396518" y="5572125"/>
                  <a:ext cx="45720" cy="45720"/>
                </a:xfrm>
                <a:prstGeom prst="ellipse">
                  <a:avLst/>
                </a:prstGeom>
                <a:solidFill>
                  <a:srgbClr val="FF9966"/>
                </a:solidFill>
                <a:ln w="25400">
                  <a:solidFill>
                    <a:srgbClr val="FF9966"/>
                  </a:solidFill>
                  <a:headEnd type="arrow" w="sm" len="sm"/>
                  <a:tail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a:p>
              </p:txBody>
            </p:sp>
          </p:grpSp>
          <p:sp>
            <p:nvSpPr>
              <p:cNvPr id="1034" name="テキスト ボックス 1033"/>
              <p:cNvSpPr txBox="1"/>
              <p:nvPr/>
            </p:nvSpPr>
            <p:spPr>
              <a:xfrm>
                <a:off x="610525" y="5534278"/>
                <a:ext cx="461665" cy="121414"/>
              </a:xfrm>
              <a:prstGeom prst="rect">
                <a:avLst/>
              </a:prstGeom>
              <a:noFill/>
            </p:spPr>
            <p:txBody>
              <a:bodyPr wrap="none" lIns="0" tIns="28800" rIns="0" bIns="0" rtlCol="0" anchor="ctr" anchorCtr="0">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９－１１時台</a:t>
                </a:r>
                <a:endParaRPr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018" name="グループ化 1017"/>
            <p:cNvGrpSpPr/>
            <p:nvPr/>
          </p:nvGrpSpPr>
          <p:grpSpPr>
            <a:xfrm>
              <a:off x="293378" y="5759923"/>
              <a:ext cx="855756" cy="121414"/>
              <a:chOff x="293378" y="5759923"/>
              <a:chExt cx="855756" cy="121414"/>
            </a:xfrm>
          </p:grpSpPr>
          <p:grpSp>
            <p:nvGrpSpPr>
              <p:cNvPr id="1029" name="グループ化 1028"/>
              <p:cNvGrpSpPr/>
              <p:nvPr/>
            </p:nvGrpSpPr>
            <p:grpSpPr>
              <a:xfrm>
                <a:off x="293378" y="5796902"/>
                <a:ext cx="252000" cy="47456"/>
                <a:chOff x="293378" y="5796902"/>
                <a:chExt cx="252000" cy="47456"/>
              </a:xfrm>
            </p:grpSpPr>
            <p:cxnSp>
              <p:nvCxnSpPr>
                <p:cNvPr id="1031" name="直線コネクタ 1030"/>
                <p:cNvCxnSpPr/>
                <p:nvPr/>
              </p:nvCxnSpPr>
              <p:spPr>
                <a:xfrm>
                  <a:off x="293378" y="5820630"/>
                  <a:ext cx="252000" cy="1"/>
                </a:xfrm>
                <a:prstGeom prst="line">
                  <a:avLst/>
                </a:prstGeom>
                <a:ln w="25400">
                  <a:solidFill>
                    <a:srgbClr val="66CCFF"/>
                  </a:solidFill>
                </a:ln>
              </p:spPr>
              <p:style>
                <a:lnRef idx="1">
                  <a:schemeClr val="accent1"/>
                </a:lnRef>
                <a:fillRef idx="0">
                  <a:schemeClr val="accent1"/>
                </a:fillRef>
                <a:effectRef idx="0">
                  <a:schemeClr val="accent1"/>
                </a:effectRef>
                <a:fontRef idx="minor">
                  <a:schemeClr val="tx1"/>
                </a:fontRef>
              </p:style>
            </p:cxnSp>
            <p:sp>
              <p:nvSpPr>
                <p:cNvPr id="1032" name="円/楕円 1031"/>
                <p:cNvSpPr>
                  <a:spLocks noChangeAspect="1"/>
                </p:cNvSpPr>
                <p:nvPr/>
              </p:nvSpPr>
              <p:spPr>
                <a:xfrm>
                  <a:off x="395650" y="5796902"/>
                  <a:ext cx="47456" cy="47456"/>
                </a:xfrm>
                <a:prstGeom prst="ellipse">
                  <a:avLst/>
                </a:prstGeom>
                <a:solidFill>
                  <a:srgbClr val="66CCFF"/>
                </a:solidFill>
                <a:ln w="25400">
                  <a:solidFill>
                    <a:srgbClr val="66CCFF"/>
                  </a:solidFill>
                  <a:headEnd type="arrow" w="sm" len="sm"/>
                  <a:tail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a:p>
              </p:txBody>
            </p:sp>
          </p:grpSp>
          <p:sp>
            <p:nvSpPr>
              <p:cNvPr id="1030" name="テキスト ボックス 1029"/>
              <p:cNvSpPr txBox="1"/>
              <p:nvPr/>
            </p:nvSpPr>
            <p:spPr>
              <a:xfrm>
                <a:off x="610525" y="5759923"/>
                <a:ext cx="538609" cy="121414"/>
              </a:xfrm>
              <a:prstGeom prst="rect">
                <a:avLst/>
              </a:prstGeom>
              <a:noFill/>
            </p:spPr>
            <p:txBody>
              <a:bodyPr wrap="none" lIns="0" tIns="28800" rIns="0" bIns="0" rtlCol="0" anchor="ctr" anchorCtr="0">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１４ー１６時台</a:t>
                </a:r>
                <a:endParaRPr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019" name="テキスト ボックス 1018"/>
            <p:cNvSpPr txBox="1"/>
            <p:nvPr/>
          </p:nvSpPr>
          <p:spPr>
            <a:xfrm>
              <a:off x="611551" y="6295664"/>
              <a:ext cx="448841" cy="121414"/>
            </a:xfrm>
            <a:prstGeom prst="rect">
              <a:avLst/>
            </a:prstGeom>
            <a:noFill/>
          </p:spPr>
          <p:txBody>
            <a:bodyPr wrap="none" lIns="0" tIns="28800" rIns="0" bIns="0" rtlCol="0" anchor="ctr" anchorCtr="0">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速度</a:t>
              </a:r>
              <a:r>
                <a:rPr lang="en-US" altLang="ja-JP" sz="600" dirty="0" smtClean="0">
                  <a:latin typeface="メイリオ" panose="020B0604030504040204" pitchFamily="50" charset="-128"/>
                  <a:ea typeface="メイリオ" panose="020B0604030504040204" pitchFamily="50" charset="-128"/>
                  <a:cs typeface="メイリオ" panose="020B0604030504040204" pitchFamily="50" charset="-128"/>
                </a:rPr>
                <a:t>30km/h</a:t>
              </a:r>
              <a:endParaRPr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020" name="グループ化 1019"/>
            <p:cNvGrpSpPr/>
            <p:nvPr/>
          </p:nvGrpSpPr>
          <p:grpSpPr>
            <a:xfrm>
              <a:off x="346878" y="5939401"/>
              <a:ext cx="802256" cy="312456"/>
              <a:chOff x="346878" y="5939401"/>
              <a:chExt cx="802256" cy="312456"/>
            </a:xfrm>
          </p:grpSpPr>
          <p:grpSp>
            <p:nvGrpSpPr>
              <p:cNvPr id="1022" name="グループ化 1021"/>
              <p:cNvGrpSpPr/>
              <p:nvPr/>
            </p:nvGrpSpPr>
            <p:grpSpPr>
              <a:xfrm>
                <a:off x="346878" y="6044695"/>
                <a:ext cx="153943" cy="45720"/>
                <a:chOff x="346878" y="6044695"/>
                <a:chExt cx="153943" cy="45720"/>
              </a:xfrm>
            </p:grpSpPr>
            <p:sp>
              <p:nvSpPr>
                <p:cNvPr id="1027" name="円/楕円 1026"/>
                <p:cNvSpPr>
                  <a:spLocks noChangeAspect="1"/>
                </p:cNvSpPr>
                <p:nvPr/>
              </p:nvSpPr>
              <p:spPr>
                <a:xfrm>
                  <a:off x="346878" y="6044695"/>
                  <a:ext cx="45720" cy="45720"/>
                </a:xfrm>
                <a:prstGeom prst="ellipse">
                  <a:avLst/>
                </a:prstGeom>
                <a:solidFill>
                  <a:schemeClr val="bg1"/>
                </a:solidFill>
                <a:ln w="12700">
                  <a:solidFill>
                    <a:srgbClr val="FF9966"/>
                  </a:solidFill>
                  <a:headEnd type="arrow" w="sm" len="sm"/>
                  <a:tail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a:p>
              </p:txBody>
            </p:sp>
            <p:sp>
              <p:nvSpPr>
                <p:cNvPr id="1028" name="円/楕円 1027"/>
                <p:cNvSpPr>
                  <a:spLocks noChangeAspect="1"/>
                </p:cNvSpPr>
                <p:nvPr/>
              </p:nvSpPr>
              <p:spPr>
                <a:xfrm>
                  <a:off x="455101" y="6044695"/>
                  <a:ext cx="45720" cy="45720"/>
                </a:xfrm>
                <a:prstGeom prst="ellipse">
                  <a:avLst/>
                </a:prstGeom>
                <a:solidFill>
                  <a:schemeClr val="bg1"/>
                </a:solidFill>
                <a:ln w="12700">
                  <a:solidFill>
                    <a:srgbClr val="66CCFF"/>
                  </a:solidFill>
                  <a:headEnd type="arrow" w="sm" len="sm"/>
                  <a:tail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a:p>
              </p:txBody>
            </p:sp>
          </p:grpSp>
          <p:grpSp>
            <p:nvGrpSpPr>
              <p:cNvPr id="1023" name="グループ化 1022"/>
              <p:cNvGrpSpPr/>
              <p:nvPr/>
            </p:nvGrpSpPr>
            <p:grpSpPr>
              <a:xfrm>
                <a:off x="610525" y="5939401"/>
                <a:ext cx="538609" cy="312456"/>
                <a:chOff x="6504396" y="8513301"/>
                <a:chExt cx="538609" cy="312456"/>
              </a:xfrm>
            </p:grpSpPr>
            <p:sp>
              <p:nvSpPr>
                <p:cNvPr id="1024" name="テキスト ボックス 1023"/>
                <p:cNvSpPr txBox="1"/>
                <p:nvPr/>
              </p:nvSpPr>
              <p:spPr>
                <a:xfrm>
                  <a:off x="6504396" y="8513301"/>
                  <a:ext cx="538609" cy="306080"/>
                </a:xfrm>
                <a:prstGeom prst="rect">
                  <a:avLst/>
                </a:prstGeom>
                <a:noFill/>
              </p:spPr>
              <p:txBody>
                <a:bodyPr wrap="none" lIns="0" tIns="28800" rIns="0" bIns="0" rtlCol="0" anchor="ctr" anchorCtr="0">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データ無し区間</a:t>
                  </a:r>
                  <a:endParaRPr lang="en-US" altLang="ja-JP" sz="6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両隣リンク</a:t>
                  </a:r>
                  <a:endParaRPr lang="en-US" altLang="ja-JP" sz="6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 平均を表示</a:t>
                  </a:r>
                  <a:endParaRPr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25" name="円弧 1024"/>
                <p:cNvSpPr/>
                <p:nvPr/>
              </p:nvSpPr>
              <p:spPr>
                <a:xfrm rot="2700000">
                  <a:off x="6833584" y="8628579"/>
                  <a:ext cx="197178" cy="197178"/>
                </a:xfrm>
                <a:prstGeom prst="arc">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26" name="円弧 1025"/>
                <p:cNvSpPr/>
                <p:nvPr/>
              </p:nvSpPr>
              <p:spPr>
                <a:xfrm rot="18900000" flipH="1">
                  <a:off x="6557989" y="8622629"/>
                  <a:ext cx="197178" cy="197178"/>
                </a:xfrm>
                <a:prstGeom prst="arc">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cxnSp>
          <p:nvCxnSpPr>
            <p:cNvPr id="1021" name="直線コネクタ 1020"/>
            <p:cNvCxnSpPr/>
            <p:nvPr/>
          </p:nvCxnSpPr>
          <p:spPr>
            <a:xfrm>
              <a:off x="293378" y="6355762"/>
              <a:ext cx="252000" cy="0"/>
            </a:xfrm>
            <a:prstGeom prst="line">
              <a:avLst/>
            </a:prstGeom>
            <a:ln w="22225">
              <a:solidFill>
                <a:schemeClr val="accent6"/>
              </a:solidFill>
              <a:headEnd type="diamond"/>
              <a:tailEnd type="diamond"/>
            </a:ln>
          </p:spPr>
          <p:style>
            <a:lnRef idx="1">
              <a:schemeClr val="accent1"/>
            </a:lnRef>
            <a:fillRef idx="0">
              <a:schemeClr val="accent1"/>
            </a:fillRef>
            <a:effectRef idx="0">
              <a:schemeClr val="accent1"/>
            </a:effectRef>
            <a:fontRef idx="minor">
              <a:schemeClr val="tx1"/>
            </a:fontRef>
          </p:style>
        </p:cxnSp>
      </p:grpSp>
      <p:sp>
        <p:nvSpPr>
          <p:cNvPr id="1037" name="星 5 1036"/>
          <p:cNvSpPr>
            <a:spLocks noChangeAspect="1"/>
          </p:cNvSpPr>
          <p:nvPr/>
        </p:nvSpPr>
        <p:spPr>
          <a:xfrm>
            <a:off x="8383640" y="1815863"/>
            <a:ext cx="127706" cy="127706"/>
          </a:xfrm>
          <a:prstGeom prst="star5">
            <a:avLst/>
          </a:prstGeom>
          <a:solidFill>
            <a:srgbClr val="66FF66"/>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38" name="田・畑"/>
          <p:cNvGrpSpPr/>
          <p:nvPr/>
        </p:nvGrpSpPr>
        <p:grpSpPr>
          <a:xfrm rot="10800000">
            <a:off x="2548309" y="1602708"/>
            <a:ext cx="5876513" cy="800562"/>
            <a:chOff x="905099" y="3409478"/>
            <a:chExt cx="5876513" cy="800562"/>
          </a:xfrm>
        </p:grpSpPr>
        <p:pic>
          <p:nvPicPr>
            <p:cNvPr id="1039"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329495" y="3409478"/>
              <a:ext cx="45719" cy="55879"/>
            </a:xfrm>
            <a:prstGeom prst="rect">
              <a:avLst/>
            </a:prstGeom>
          </p:spPr>
        </p:pic>
        <p:pic>
          <p:nvPicPr>
            <p:cNvPr id="1040"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720835" y="3409478"/>
              <a:ext cx="45719" cy="55879"/>
            </a:xfrm>
            <a:prstGeom prst="rect">
              <a:avLst/>
            </a:prstGeom>
          </p:spPr>
        </p:pic>
        <p:pic>
          <p:nvPicPr>
            <p:cNvPr id="1041"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905099" y="4154161"/>
              <a:ext cx="45719" cy="55879"/>
            </a:xfrm>
            <a:prstGeom prst="rect">
              <a:avLst/>
            </a:prstGeom>
          </p:spPr>
        </p:pic>
        <p:pic>
          <p:nvPicPr>
            <p:cNvPr id="1042"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734542" y="4152992"/>
              <a:ext cx="45719" cy="55879"/>
            </a:xfrm>
            <a:prstGeom prst="rect">
              <a:avLst/>
            </a:prstGeom>
          </p:spPr>
        </p:pic>
        <p:pic>
          <p:nvPicPr>
            <p:cNvPr id="1043"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139862" y="4152992"/>
              <a:ext cx="45719" cy="55879"/>
            </a:xfrm>
            <a:prstGeom prst="rect">
              <a:avLst/>
            </a:prstGeom>
          </p:spPr>
        </p:pic>
        <p:pic>
          <p:nvPicPr>
            <p:cNvPr id="1044" name="畑"/>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1281020" y="4137312"/>
              <a:ext cx="59436" cy="36576"/>
            </a:xfrm>
            <a:prstGeom prst="rect">
              <a:avLst/>
            </a:prstGeom>
          </p:spPr>
        </p:pic>
        <p:pic>
          <p:nvPicPr>
            <p:cNvPr id="1045"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929701" y="3409478"/>
              <a:ext cx="45719" cy="55879"/>
            </a:xfrm>
            <a:prstGeom prst="rect">
              <a:avLst/>
            </a:prstGeom>
          </p:spPr>
        </p:pic>
        <p:pic>
          <p:nvPicPr>
            <p:cNvPr id="1046"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138567" y="3409478"/>
              <a:ext cx="45719" cy="55879"/>
            </a:xfrm>
            <a:prstGeom prst="rect">
              <a:avLst/>
            </a:prstGeom>
          </p:spPr>
        </p:pic>
        <p:pic>
          <p:nvPicPr>
            <p:cNvPr id="1047"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347433" y="3409478"/>
              <a:ext cx="45719" cy="55879"/>
            </a:xfrm>
            <a:prstGeom prst="rect">
              <a:avLst/>
            </a:prstGeom>
          </p:spPr>
        </p:pic>
        <p:pic>
          <p:nvPicPr>
            <p:cNvPr id="1048"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556299" y="3409478"/>
              <a:ext cx="45719" cy="55879"/>
            </a:xfrm>
            <a:prstGeom prst="rect">
              <a:avLst/>
            </a:prstGeom>
          </p:spPr>
        </p:pic>
        <p:pic>
          <p:nvPicPr>
            <p:cNvPr id="1049"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765166" y="3409478"/>
              <a:ext cx="45719" cy="55879"/>
            </a:xfrm>
            <a:prstGeom prst="rect">
              <a:avLst/>
            </a:prstGeom>
          </p:spPr>
        </p:pic>
        <p:pic>
          <p:nvPicPr>
            <p:cNvPr id="1050"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765166" y="3651812"/>
              <a:ext cx="45719" cy="55879"/>
            </a:xfrm>
            <a:prstGeom prst="rect">
              <a:avLst/>
            </a:prstGeom>
          </p:spPr>
        </p:pic>
        <p:pic>
          <p:nvPicPr>
            <p:cNvPr id="1051"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339830" y="4152992"/>
              <a:ext cx="45719" cy="55879"/>
            </a:xfrm>
            <a:prstGeom prst="rect">
              <a:avLst/>
            </a:prstGeom>
          </p:spPr>
        </p:pic>
        <p:pic>
          <p:nvPicPr>
            <p:cNvPr id="1052"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539798" y="4152992"/>
              <a:ext cx="45719" cy="55879"/>
            </a:xfrm>
            <a:prstGeom prst="rect">
              <a:avLst/>
            </a:prstGeom>
          </p:spPr>
        </p:pic>
        <p:pic>
          <p:nvPicPr>
            <p:cNvPr id="1053"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758650" y="4152992"/>
              <a:ext cx="45719" cy="55879"/>
            </a:xfrm>
            <a:prstGeom prst="rect">
              <a:avLst/>
            </a:prstGeom>
          </p:spPr>
        </p:pic>
        <p:pic>
          <p:nvPicPr>
            <p:cNvPr id="1054" name="畑"/>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5599420" y="3533416"/>
              <a:ext cx="59436" cy="36576"/>
            </a:xfrm>
            <a:prstGeom prst="rect">
              <a:avLst/>
            </a:prstGeom>
          </p:spPr>
        </p:pic>
        <p:pic>
          <p:nvPicPr>
            <p:cNvPr id="1055"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5883721" y="3545393"/>
              <a:ext cx="45719" cy="55879"/>
            </a:xfrm>
            <a:prstGeom prst="rect">
              <a:avLst/>
            </a:prstGeom>
          </p:spPr>
        </p:pic>
        <p:pic>
          <p:nvPicPr>
            <p:cNvPr id="1056" name="畑"/>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6215391" y="3533416"/>
              <a:ext cx="59436" cy="36576"/>
            </a:xfrm>
            <a:prstGeom prst="rect">
              <a:avLst/>
            </a:prstGeom>
          </p:spPr>
        </p:pic>
        <p:pic>
          <p:nvPicPr>
            <p:cNvPr id="1057"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6443655" y="3545393"/>
              <a:ext cx="45719" cy="55879"/>
            </a:xfrm>
            <a:prstGeom prst="rect">
              <a:avLst/>
            </a:prstGeom>
          </p:spPr>
        </p:pic>
        <p:pic>
          <p:nvPicPr>
            <p:cNvPr id="1058" name="田"/>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6735893" y="3545393"/>
              <a:ext cx="45719" cy="55879"/>
            </a:xfrm>
            <a:prstGeom prst="rect">
              <a:avLst/>
            </a:prstGeom>
          </p:spPr>
        </p:pic>
      </p:grpSp>
      <p:sp>
        <p:nvSpPr>
          <p:cNvPr id="1059" name="星 5 1058"/>
          <p:cNvSpPr>
            <a:spLocks noChangeAspect="1"/>
          </p:cNvSpPr>
          <p:nvPr/>
        </p:nvSpPr>
        <p:spPr>
          <a:xfrm>
            <a:off x="5428777" y="1926661"/>
            <a:ext cx="126316" cy="126316"/>
          </a:xfrm>
          <a:prstGeom prst="star5">
            <a:avLst/>
          </a:prstGeom>
          <a:solidFill>
            <a:srgbClr val="FF0000"/>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0" name="星 5 1059"/>
          <p:cNvSpPr>
            <a:spLocks noChangeAspect="1"/>
          </p:cNvSpPr>
          <p:nvPr/>
        </p:nvSpPr>
        <p:spPr>
          <a:xfrm>
            <a:off x="4200223" y="1888346"/>
            <a:ext cx="127706" cy="127706"/>
          </a:xfrm>
          <a:prstGeom prst="star5">
            <a:avLst/>
          </a:prstGeom>
          <a:solidFill>
            <a:srgbClr val="66FF66"/>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1" name="星 5 1060"/>
          <p:cNvSpPr>
            <a:spLocks noChangeAspect="1"/>
          </p:cNvSpPr>
          <p:nvPr/>
        </p:nvSpPr>
        <p:spPr>
          <a:xfrm>
            <a:off x="4195943" y="1847808"/>
            <a:ext cx="127706" cy="127706"/>
          </a:xfrm>
          <a:prstGeom prst="star5">
            <a:avLst/>
          </a:prstGeom>
          <a:solidFill>
            <a:srgbClr val="66FF66"/>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2" name="星 5 1061"/>
          <p:cNvSpPr>
            <a:spLocks noChangeAspect="1"/>
          </p:cNvSpPr>
          <p:nvPr/>
        </p:nvSpPr>
        <p:spPr>
          <a:xfrm>
            <a:off x="2024674" y="1896988"/>
            <a:ext cx="127706" cy="127706"/>
          </a:xfrm>
          <a:prstGeom prst="star5">
            <a:avLst/>
          </a:prstGeom>
          <a:solidFill>
            <a:srgbClr val="66FF66"/>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3" name="星 5 1062"/>
          <p:cNvSpPr>
            <a:spLocks noChangeAspect="1"/>
          </p:cNvSpPr>
          <p:nvPr/>
        </p:nvSpPr>
        <p:spPr>
          <a:xfrm>
            <a:off x="1101770" y="1923430"/>
            <a:ext cx="126316" cy="126316"/>
          </a:xfrm>
          <a:prstGeom prst="star5">
            <a:avLst/>
          </a:prstGeom>
          <a:solidFill>
            <a:srgbClr val="FF0000"/>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4" name="星 5 1063"/>
          <p:cNvSpPr>
            <a:spLocks noChangeAspect="1"/>
          </p:cNvSpPr>
          <p:nvPr/>
        </p:nvSpPr>
        <p:spPr>
          <a:xfrm>
            <a:off x="774549" y="1844309"/>
            <a:ext cx="126316" cy="126316"/>
          </a:xfrm>
          <a:prstGeom prst="star5">
            <a:avLst/>
          </a:prstGeom>
          <a:solidFill>
            <a:srgbClr val="FF0000"/>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5" name="星 5 1064"/>
          <p:cNvSpPr>
            <a:spLocks noChangeAspect="1"/>
          </p:cNvSpPr>
          <p:nvPr/>
        </p:nvSpPr>
        <p:spPr>
          <a:xfrm>
            <a:off x="886538" y="1974652"/>
            <a:ext cx="126316" cy="126316"/>
          </a:xfrm>
          <a:prstGeom prst="star5">
            <a:avLst/>
          </a:prstGeom>
          <a:solidFill>
            <a:srgbClr val="FF0000"/>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6" name="星 5 1065"/>
          <p:cNvSpPr>
            <a:spLocks noChangeAspect="1"/>
          </p:cNvSpPr>
          <p:nvPr/>
        </p:nvSpPr>
        <p:spPr>
          <a:xfrm>
            <a:off x="697913" y="1939454"/>
            <a:ext cx="127706" cy="127706"/>
          </a:xfrm>
          <a:prstGeom prst="star5">
            <a:avLst/>
          </a:prstGeom>
          <a:solidFill>
            <a:srgbClr val="66FF66"/>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7" name="星 5 1066"/>
          <p:cNvSpPr>
            <a:spLocks noChangeAspect="1"/>
          </p:cNvSpPr>
          <p:nvPr/>
        </p:nvSpPr>
        <p:spPr>
          <a:xfrm>
            <a:off x="788474" y="2259240"/>
            <a:ext cx="126316" cy="126316"/>
          </a:xfrm>
          <a:prstGeom prst="star5">
            <a:avLst/>
          </a:prstGeom>
          <a:solidFill>
            <a:srgbClr val="FF0000"/>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68" name="直線コネクタ 1067"/>
          <p:cNvCxnSpPr>
            <a:stCxn id="1069" idx="2"/>
            <a:endCxn id="1146" idx="0"/>
          </p:cNvCxnSpPr>
          <p:nvPr/>
        </p:nvCxnSpPr>
        <p:spPr>
          <a:xfrm flipH="1">
            <a:off x="7844413" y="2055616"/>
            <a:ext cx="620908" cy="2200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69" name="星 5 1068"/>
          <p:cNvSpPr>
            <a:spLocks noChangeAspect="1"/>
          </p:cNvSpPr>
          <p:nvPr/>
        </p:nvSpPr>
        <p:spPr>
          <a:xfrm>
            <a:off x="8440931" y="1927910"/>
            <a:ext cx="127706" cy="127706"/>
          </a:xfrm>
          <a:prstGeom prst="star5">
            <a:avLst/>
          </a:prstGeom>
          <a:solidFill>
            <a:srgbClr val="66FF66"/>
          </a:solidFill>
          <a:ln w="381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70" name="直線コネクタ 1069"/>
          <p:cNvCxnSpPr>
            <a:stCxn id="1037" idx="0"/>
            <a:endCxn id="1071" idx="2"/>
          </p:cNvCxnSpPr>
          <p:nvPr/>
        </p:nvCxnSpPr>
        <p:spPr>
          <a:xfrm flipH="1" flipV="1">
            <a:off x="7861962" y="1526643"/>
            <a:ext cx="585531" cy="2892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1" name="正方形/長方形 1070"/>
          <p:cNvSpPr/>
          <p:nvPr/>
        </p:nvSpPr>
        <p:spPr>
          <a:xfrm>
            <a:off x="7321962" y="1158765"/>
            <a:ext cx="1080000"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2015/9/8</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：車両相互（出会い頭）</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72" name="直線コネクタ 1071"/>
          <p:cNvCxnSpPr>
            <a:stCxn id="1059" idx="0"/>
            <a:endCxn id="1073" idx="2"/>
          </p:cNvCxnSpPr>
          <p:nvPr/>
        </p:nvCxnSpPr>
        <p:spPr>
          <a:xfrm flipV="1">
            <a:off x="5491935" y="1526643"/>
            <a:ext cx="793510" cy="4000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3" name="正方形/長方形 1072"/>
          <p:cNvSpPr/>
          <p:nvPr/>
        </p:nvSpPr>
        <p:spPr>
          <a:xfrm>
            <a:off x="5803976" y="1158765"/>
            <a:ext cx="962938"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2013/1/16</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：人対車両（その他）</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74" name="直線コネクタ 1073"/>
          <p:cNvCxnSpPr>
            <a:stCxn id="1061" idx="0"/>
            <a:endCxn id="1075" idx="2"/>
          </p:cNvCxnSpPr>
          <p:nvPr/>
        </p:nvCxnSpPr>
        <p:spPr>
          <a:xfrm flipV="1">
            <a:off x="4259796" y="1354742"/>
            <a:ext cx="332425" cy="4930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5" name="正方形/長方形 1074"/>
          <p:cNvSpPr/>
          <p:nvPr/>
        </p:nvSpPr>
        <p:spPr>
          <a:xfrm>
            <a:off x="4052221" y="986864"/>
            <a:ext cx="1080000"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2018/3/14</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：車両相互（出会い頭）</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76" name="直線コネクタ 1075"/>
          <p:cNvCxnSpPr>
            <a:stCxn id="1060" idx="3"/>
            <a:endCxn id="1147" idx="0"/>
          </p:cNvCxnSpPr>
          <p:nvPr/>
        </p:nvCxnSpPr>
        <p:spPr>
          <a:xfrm>
            <a:off x="4303539" y="2016052"/>
            <a:ext cx="47537" cy="331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7" name="直線コネクタ 1076"/>
          <p:cNvCxnSpPr>
            <a:stCxn id="1062" idx="4"/>
            <a:endCxn id="1078" idx="2"/>
          </p:cNvCxnSpPr>
          <p:nvPr/>
        </p:nvCxnSpPr>
        <p:spPr>
          <a:xfrm flipV="1">
            <a:off x="2152380" y="1338015"/>
            <a:ext cx="1001161" cy="6077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8" name="正方形/長方形 1077"/>
          <p:cNvSpPr/>
          <p:nvPr/>
        </p:nvSpPr>
        <p:spPr>
          <a:xfrm>
            <a:off x="2624779" y="970137"/>
            <a:ext cx="1057524"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2018/3/25</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：車両相互（出会い頭）</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0" name="正方形/長方形 1079"/>
          <p:cNvSpPr/>
          <p:nvPr/>
        </p:nvSpPr>
        <p:spPr>
          <a:xfrm>
            <a:off x="1568022" y="1038717"/>
            <a:ext cx="965825"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2015/5/3</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：人対車両（その他）</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81" name="直線コネクタ 1080"/>
          <p:cNvCxnSpPr>
            <a:stCxn id="1065" idx="3"/>
            <a:endCxn id="1148" idx="1"/>
          </p:cNvCxnSpPr>
          <p:nvPr/>
        </p:nvCxnSpPr>
        <p:spPr>
          <a:xfrm>
            <a:off x="988730" y="2100968"/>
            <a:ext cx="1222066" cy="259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2" name="直線コネクタ 1081"/>
          <p:cNvCxnSpPr>
            <a:stCxn id="1067" idx="4"/>
            <a:endCxn id="1150" idx="1"/>
          </p:cNvCxnSpPr>
          <p:nvPr/>
        </p:nvCxnSpPr>
        <p:spPr>
          <a:xfrm>
            <a:off x="914790" y="2307488"/>
            <a:ext cx="738879" cy="463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3" name="正方形/長方形 1082"/>
          <p:cNvSpPr/>
          <p:nvPr/>
        </p:nvSpPr>
        <p:spPr>
          <a:xfrm>
            <a:off x="186072" y="985378"/>
            <a:ext cx="1280167"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2017/9/7</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：人対車両（横断歩道横断中）</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84" name="直線コネクタ 1083"/>
          <p:cNvCxnSpPr>
            <a:stCxn id="1064" idx="0"/>
            <a:endCxn id="1083" idx="2"/>
          </p:cNvCxnSpPr>
          <p:nvPr/>
        </p:nvCxnSpPr>
        <p:spPr>
          <a:xfrm flipH="1" flipV="1">
            <a:off x="826156" y="1353256"/>
            <a:ext cx="11551" cy="4910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5" name="直線コネクタ 1084"/>
          <p:cNvCxnSpPr>
            <a:stCxn id="1066" idx="2"/>
            <a:endCxn id="1149" idx="0"/>
          </p:cNvCxnSpPr>
          <p:nvPr/>
        </p:nvCxnSpPr>
        <p:spPr>
          <a:xfrm flipH="1">
            <a:off x="673027" y="2067160"/>
            <a:ext cx="49276" cy="517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86" name="グループ化 1085"/>
          <p:cNvGrpSpPr/>
          <p:nvPr/>
        </p:nvGrpSpPr>
        <p:grpSpPr>
          <a:xfrm>
            <a:off x="1506512" y="2999488"/>
            <a:ext cx="138944" cy="1753167"/>
            <a:chOff x="1506512" y="2999488"/>
            <a:chExt cx="138944" cy="1753167"/>
          </a:xfrm>
        </p:grpSpPr>
        <p:sp>
          <p:nvSpPr>
            <p:cNvPr id="1087" name="テキスト ボックス 1086"/>
            <p:cNvSpPr txBox="1"/>
            <p:nvPr/>
          </p:nvSpPr>
          <p:spPr>
            <a:xfrm>
              <a:off x="1506512" y="2999488"/>
              <a:ext cx="138944" cy="161776"/>
            </a:xfrm>
            <a:prstGeom prst="rect">
              <a:avLst/>
            </a:prstGeom>
            <a:noFill/>
          </p:spPr>
          <p:txBody>
            <a:bodyPr wrap="none" lIns="0" tIns="0" rIns="36000" bIns="0" rtlCol="0">
              <a:spAutoFit/>
            </a:bodyPr>
            <a:lstStyle/>
            <a:p>
              <a:pPr>
                <a:lnSpc>
                  <a:spcPts val="1440"/>
                </a:lnSpc>
              </a:pPr>
              <a:r>
                <a:rPr kumimoji="1" lang="en-US" altLang="ja-JP" sz="800" dirty="0" smtClean="0"/>
                <a:t>60</a:t>
              </a:r>
              <a:endParaRPr lang="en-US" altLang="ja-JP" sz="700" dirty="0" smtClean="0"/>
            </a:p>
          </p:txBody>
        </p:sp>
        <p:sp>
          <p:nvSpPr>
            <p:cNvPr id="1088" name="テキスト ボックス 1087"/>
            <p:cNvSpPr txBox="1"/>
            <p:nvPr/>
          </p:nvSpPr>
          <p:spPr>
            <a:xfrm>
              <a:off x="1506512" y="3264720"/>
              <a:ext cx="138944" cy="161776"/>
            </a:xfrm>
            <a:prstGeom prst="rect">
              <a:avLst/>
            </a:prstGeom>
            <a:noFill/>
          </p:spPr>
          <p:txBody>
            <a:bodyPr wrap="none" lIns="0" tIns="0" rIns="36000" bIns="0" rtlCol="0">
              <a:spAutoFit/>
            </a:bodyPr>
            <a:lstStyle/>
            <a:p>
              <a:pPr>
                <a:lnSpc>
                  <a:spcPts val="1440"/>
                </a:lnSpc>
              </a:pPr>
              <a:r>
                <a:rPr kumimoji="1" lang="en-US" altLang="ja-JP" sz="800" dirty="0" smtClean="0"/>
                <a:t>50</a:t>
              </a:r>
              <a:endParaRPr lang="en-US" altLang="ja-JP" sz="700" dirty="0" smtClean="0"/>
            </a:p>
          </p:txBody>
        </p:sp>
        <p:sp>
          <p:nvSpPr>
            <p:cNvPr id="1089" name="テキスト ボックス 1088"/>
            <p:cNvSpPr txBox="1"/>
            <p:nvPr/>
          </p:nvSpPr>
          <p:spPr>
            <a:xfrm>
              <a:off x="1506512" y="3529952"/>
              <a:ext cx="138944" cy="161776"/>
            </a:xfrm>
            <a:prstGeom prst="rect">
              <a:avLst/>
            </a:prstGeom>
            <a:noFill/>
          </p:spPr>
          <p:txBody>
            <a:bodyPr wrap="none" lIns="0" tIns="0" rIns="36000" bIns="0" rtlCol="0">
              <a:spAutoFit/>
            </a:bodyPr>
            <a:lstStyle/>
            <a:p>
              <a:pPr>
                <a:lnSpc>
                  <a:spcPts val="1440"/>
                </a:lnSpc>
              </a:pPr>
              <a:r>
                <a:rPr kumimoji="1" lang="en-US" altLang="ja-JP" sz="800" dirty="0" smtClean="0"/>
                <a:t>40</a:t>
              </a:r>
              <a:endParaRPr lang="en-US" altLang="ja-JP" sz="700" dirty="0" smtClean="0"/>
            </a:p>
          </p:txBody>
        </p:sp>
        <p:sp>
          <p:nvSpPr>
            <p:cNvPr id="1090" name="テキスト ボックス 1089"/>
            <p:cNvSpPr txBox="1"/>
            <p:nvPr/>
          </p:nvSpPr>
          <p:spPr>
            <a:xfrm>
              <a:off x="1506512" y="3795184"/>
              <a:ext cx="138944" cy="161776"/>
            </a:xfrm>
            <a:prstGeom prst="rect">
              <a:avLst/>
            </a:prstGeom>
            <a:noFill/>
          </p:spPr>
          <p:txBody>
            <a:bodyPr wrap="none" lIns="0" tIns="0" rIns="36000" bIns="0" rtlCol="0">
              <a:spAutoFit/>
            </a:bodyPr>
            <a:lstStyle/>
            <a:p>
              <a:pPr>
                <a:lnSpc>
                  <a:spcPts val="1440"/>
                </a:lnSpc>
              </a:pPr>
              <a:r>
                <a:rPr kumimoji="1" lang="en-US" altLang="ja-JP" sz="800" dirty="0" smtClean="0"/>
                <a:t>30</a:t>
              </a:r>
              <a:endParaRPr lang="en-US" altLang="ja-JP" sz="700" dirty="0" smtClean="0"/>
            </a:p>
          </p:txBody>
        </p:sp>
        <p:sp>
          <p:nvSpPr>
            <p:cNvPr id="1091" name="テキスト ボックス 1090"/>
            <p:cNvSpPr txBox="1"/>
            <p:nvPr/>
          </p:nvSpPr>
          <p:spPr>
            <a:xfrm>
              <a:off x="1506512" y="4060416"/>
              <a:ext cx="138944" cy="161776"/>
            </a:xfrm>
            <a:prstGeom prst="rect">
              <a:avLst/>
            </a:prstGeom>
            <a:noFill/>
          </p:spPr>
          <p:txBody>
            <a:bodyPr wrap="none" lIns="0" tIns="0" rIns="36000" bIns="0" rtlCol="0">
              <a:spAutoFit/>
            </a:bodyPr>
            <a:lstStyle/>
            <a:p>
              <a:pPr>
                <a:lnSpc>
                  <a:spcPts val="1440"/>
                </a:lnSpc>
              </a:pPr>
              <a:r>
                <a:rPr kumimoji="1" lang="en-US" altLang="ja-JP" sz="800" dirty="0" smtClean="0"/>
                <a:t>20</a:t>
              </a:r>
              <a:endParaRPr lang="en-US" altLang="ja-JP" sz="700" dirty="0" smtClean="0"/>
            </a:p>
          </p:txBody>
        </p:sp>
        <p:sp>
          <p:nvSpPr>
            <p:cNvPr id="1092" name="テキスト ボックス 1091"/>
            <p:cNvSpPr txBox="1"/>
            <p:nvPr/>
          </p:nvSpPr>
          <p:spPr>
            <a:xfrm>
              <a:off x="1506512" y="4325648"/>
              <a:ext cx="138944" cy="161776"/>
            </a:xfrm>
            <a:prstGeom prst="rect">
              <a:avLst/>
            </a:prstGeom>
            <a:noFill/>
          </p:spPr>
          <p:txBody>
            <a:bodyPr wrap="none" lIns="0" tIns="0" rIns="36000" bIns="0" rtlCol="0">
              <a:spAutoFit/>
            </a:bodyPr>
            <a:lstStyle/>
            <a:p>
              <a:pPr>
                <a:lnSpc>
                  <a:spcPts val="1440"/>
                </a:lnSpc>
              </a:pPr>
              <a:r>
                <a:rPr kumimoji="1" lang="en-US" altLang="ja-JP" sz="800" dirty="0" smtClean="0"/>
                <a:t>10</a:t>
              </a:r>
              <a:endParaRPr lang="en-US" altLang="ja-JP" sz="700" dirty="0" smtClean="0"/>
            </a:p>
          </p:txBody>
        </p:sp>
        <p:sp>
          <p:nvSpPr>
            <p:cNvPr id="1093" name="テキスト ボックス 1092"/>
            <p:cNvSpPr txBox="1"/>
            <p:nvPr/>
          </p:nvSpPr>
          <p:spPr>
            <a:xfrm>
              <a:off x="1557808" y="4590879"/>
              <a:ext cx="87648" cy="161776"/>
            </a:xfrm>
            <a:prstGeom prst="rect">
              <a:avLst/>
            </a:prstGeom>
            <a:noFill/>
          </p:spPr>
          <p:txBody>
            <a:bodyPr wrap="none" lIns="0" tIns="0" rIns="36000" bIns="0" rtlCol="0">
              <a:spAutoFit/>
            </a:bodyPr>
            <a:lstStyle/>
            <a:p>
              <a:pPr>
                <a:lnSpc>
                  <a:spcPts val="1440"/>
                </a:lnSpc>
              </a:pPr>
              <a:r>
                <a:rPr kumimoji="1" lang="en-US" altLang="ja-JP" sz="800" dirty="0" smtClean="0"/>
                <a:t>0</a:t>
              </a:r>
              <a:endParaRPr lang="en-US" altLang="ja-JP" sz="700" dirty="0" smtClean="0"/>
            </a:p>
          </p:txBody>
        </p:sp>
      </p:grpSp>
      <p:sp>
        <p:nvSpPr>
          <p:cNvPr id="1094" name="テキスト ボックス 1093"/>
          <p:cNvSpPr txBox="1"/>
          <p:nvPr/>
        </p:nvSpPr>
        <p:spPr>
          <a:xfrm>
            <a:off x="1343129" y="3023226"/>
            <a:ext cx="123111" cy="1728037"/>
          </a:xfrm>
          <a:prstGeom prst="rect">
            <a:avLst/>
          </a:prstGeom>
          <a:noFill/>
        </p:spPr>
        <p:txBody>
          <a:bodyPr vert="eaVert" wrap="none" lIns="0" tIns="0" rIns="0" bIns="0" rtlCol="0">
            <a:spAutoFit/>
          </a:bodyPr>
          <a:lstStyle/>
          <a:p>
            <a:r>
              <a:rPr lang="ja-JP" altLang="en-US" sz="800" dirty="0"/>
              <a:t>高速走行車両</a:t>
            </a:r>
            <a:r>
              <a:rPr lang="ja-JP" altLang="en-US" sz="800" dirty="0" smtClean="0"/>
              <a:t>の平均的</a:t>
            </a:r>
            <a:r>
              <a:rPr lang="ja-JP" altLang="en-US" sz="800" dirty="0"/>
              <a:t>な速度（ｋｍ／</a:t>
            </a:r>
            <a:r>
              <a:rPr lang="ja-JP" altLang="en-US" sz="800" dirty="0" err="1"/>
              <a:t>ｈ</a:t>
            </a:r>
            <a:r>
              <a:rPr lang="en-US" altLang="ja-JP" sz="800" dirty="0"/>
              <a:t>)</a:t>
            </a:r>
          </a:p>
        </p:txBody>
      </p:sp>
      <p:sp>
        <p:nvSpPr>
          <p:cNvPr id="1095" name="円/楕円 1094"/>
          <p:cNvSpPr/>
          <p:nvPr/>
        </p:nvSpPr>
        <p:spPr>
          <a:xfrm rot="5400000">
            <a:off x="895795" y="1889004"/>
            <a:ext cx="126402" cy="126402"/>
          </a:xfrm>
          <a:prstGeom prst="ellipse">
            <a:avLst/>
          </a:prstGeom>
          <a:noFill/>
          <a:ln w="19050" cap="rnd">
            <a:solidFill>
              <a:srgbClr val="4DA6FF"/>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6" name="円/楕円 1095"/>
          <p:cNvSpPr/>
          <p:nvPr/>
        </p:nvSpPr>
        <p:spPr>
          <a:xfrm rot="5400000">
            <a:off x="1922260" y="1889005"/>
            <a:ext cx="126402" cy="126402"/>
          </a:xfrm>
          <a:prstGeom prst="ellipse">
            <a:avLst/>
          </a:prstGeom>
          <a:noFill/>
          <a:ln w="19050" cap="rnd">
            <a:solidFill>
              <a:srgbClr val="4DA6FF"/>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7" name="円/楕円 1096"/>
          <p:cNvSpPr/>
          <p:nvPr/>
        </p:nvSpPr>
        <p:spPr>
          <a:xfrm rot="5400000">
            <a:off x="3290880" y="1889004"/>
            <a:ext cx="126402" cy="126402"/>
          </a:xfrm>
          <a:prstGeom prst="ellipse">
            <a:avLst/>
          </a:prstGeom>
          <a:noFill/>
          <a:ln w="19050" cap="rnd">
            <a:solidFill>
              <a:srgbClr val="4DA6FF"/>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8" name="円/楕円 1097"/>
          <p:cNvSpPr/>
          <p:nvPr/>
        </p:nvSpPr>
        <p:spPr>
          <a:xfrm rot="5400000">
            <a:off x="4317345" y="1889004"/>
            <a:ext cx="126402" cy="126402"/>
          </a:xfrm>
          <a:prstGeom prst="ellipse">
            <a:avLst/>
          </a:prstGeom>
          <a:noFill/>
          <a:ln w="19050" cap="rnd">
            <a:solidFill>
              <a:srgbClr val="4DA6FF"/>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9" name="円/楕円 1098"/>
          <p:cNvSpPr/>
          <p:nvPr/>
        </p:nvSpPr>
        <p:spPr>
          <a:xfrm rot="5400000">
            <a:off x="8423216" y="1889004"/>
            <a:ext cx="126402" cy="126402"/>
          </a:xfrm>
          <a:prstGeom prst="ellipse">
            <a:avLst/>
          </a:prstGeom>
          <a:noFill/>
          <a:ln w="19050" cap="rnd">
            <a:solidFill>
              <a:srgbClr val="4DA6FF"/>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00" name="円/楕円 1099"/>
          <p:cNvSpPr/>
          <p:nvPr/>
        </p:nvSpPr>
        <p:spPr>
          <a:xfrm rot="5400000">
            <a:off x="5343810" y="1889004"/>
            <a:ext cx="126402" cy="126402"/>
          </a:xfrm>
          <a:prstGeom prst="ellipse">
            <a:avLst/>
          </a:prstGeom>
          <a:noFill/>
          <a:ln w="19050" cap="rnd">
            <a:solidFill>
              <a:srgbClr val="4DA6FF"/>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01" name="円/楕円 1100"/>
          <p:cNvSpPr/>
          <p:nvPr/>
        </p:nvSpPr>
        <p:spPr>
          <a:xfrm rot="5400000">
            <a:off x="6370275" y="1889004"/>
            <a:ext cx="126402" cy="126402"/>
          </a:xfrm>
          <a:prstGeom prst="ellipse">
            <a:avLst/>
          </a:prstGeom>
          <a:noFill/>
          <a:ln w="19050" cap="rnd">
            <a:solidFill>
              <a:srgbClr val="4DA6FF"/>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02" name="円/楕円 1101"/>
          <p:cNvSpPr/>
          <p:nvPr/>
        </p:nvSpPr>
        <p:spPr>
          <a:xfrm rot="5400000">
            <a:off x="7396741" y="1889004"/>
            <a:ext cx="126402" cy="126402"/>
          </a:xfrm>
          <a:prstGeom prst="ellipse">
            <a:avLst/>
          </a:prstGeom>
          <a:noFill/>
          <a:ln w="19050" cap="rnd">
            <a:solidFill>
              <a:srgbClr val="4DA6FF"/>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103" name="グループ化 1102"/>
          <p:cNvGrpSpPr/>
          <p:nvPr/>
        </p:nvGrpSpPr>
        <p:grpSpPr>
          <a:xfrm>
            <a:off x="1500389" y="4803235"/>
            <a:ext cx="138944" cy="1753167"/>
            <a:chOff x="1506512" y="2999488"/>
            <a:chExt cx="138944" cy="1753167"/>
          </a:xfrm>
        </p:grpSpPr>
        <p:sp>
          <p:nvSpPr>
            <p:cNvPr id="1104" name="テキスト ボックス 1103"/>
            <p:cNvSpPr txBox="1"/>
            <p:nvPr/>
          </p:nvSpPr>
          <p:spPr>
            <a:xfrm>
              <a:off x="1506512" y="2999488"/>
              <a:ext cx="138944" cy="161776"/>
            </a:xfrm>
            <a:prstGeom prst="rect">
              <a:avLst/>
            </a:prstGeom>
            <a:noFill/>
          </p:spPr>
          <p:txBody>
            <a:bodyPr wrap="none" lIns="0" tIns="0" rIns="36000" bIns="0" rtlCol="0">
              <a:spAutoFit/>
            </a:bodyPr>
            <a:lstStyle/>
            <a:p>
              <a:pPr>
                <a:lnSpc>
                  <a:spcPts val="1440"/>
                </a:lnSpc>
              </a:pPr>
              <a:r>
                <a:rPr kumimoji="1" lang="en-US" altLang="ja-JP" sz="800" dirty="0" smtClean="0"/>
                <a:t>60</a:t>
              </a:r>
              <a:endParaRPr lang="en-US" altLang="ja-JP" sz="700" dirty="0" smtClean="0"/>
            </a:p>
          </p:txBody>
        </p:sp>
        <p:sp>
          <p:nvSpPr>
            <p:cNvPr id="1105" name="テキスト ボックス 1104"/>
            <p:cNvSpPr txBox="1"/>
            <p:nvPr/>
          </p:nvSpPr>
          <p:spPr>
            <a:xfrm>
              <a:off x="1506512" y="3264720"/>
              <a:ext cx="138944" cy="161776"/>
            </a:xfrm>
            <a:prstGeom prst="rect">
              <a:avLst/>
            </a:prstGeom>
            <a:noFill/>
          </p:spPr>
          <p:txBody>
            <a:bodyPr wrap="none" lIns="0" tIns="0" rIns="36000" bIns="0" rtlCol="0">
              <a:spAutoFit/>
            </a:bodyPr>
            <a:lstStyle/>
            <a:p>
              <a:pPr>
                <a:lnSpc>
                  <a:spcPts val="1440"/>
                </a:lnSpc>
              </a:pPr>
              <a:r>
                <a:rPr kumimoji="1" lang="en-US" altLang="ja-JP" sz="800" dirty="0" smtClean="0"/>
                <a:t>50</a:t>
              </a:r>
              <a:endParaRPr lang="en-US" altLang="ja-JP" sz="700" dirty="0" smtClean="0"/>
            </a:p>
          </p:txBody>
        </p:sp>
        <p:sp>
          <p:nvSpPr>
            <p:cNvPr id="1106" name="テキスト ボックス 1105"/>
            <p:cNvSpPr txBox="1"/>
            <p:nvPr/>
          </p:nvSpPr>
          <p:spPr>
            <a:xfrm>
              <a:off x="1506512" y="3529952"/>
              <a:ext cx="138944" cy="161776"/>
            </a:xfrm>
            <a:prstGeom prst="rect">
              <a:avLst/>
            </a:prstGeom>
            <a:noFill/>
          </p:spPr>
          <p:txBody>
            <a:bodyPr wrap="none" lIns="0" tIns="0" rIns="36000" bIns="0" rtlCol="0">
              <a:spAutoFit/>
            </a:bodyPr>
            <a:lstStyle/>
            <a:p>
              <a:pPr>
                <a:lnSpc>
                  <a:spcPts val="1440"/>
                </a:lnSpc>
              </a:pPr>
              <a:r>
                <a:rPr kumimoji="1" lang="en-US" altLang="ja-JP" sz="800" dirty="0" smtClean="0"/>
                <a:t>40</a:t>
              </a:r>
              <a:endParaRPr lang="en-US" altLang="ja-JP" sz="700" dirty="0" smtClean="0"/>
            </a:p>
          </p:txBody>
        </p:sp>
        <p:sp>
          <p:nvSpPr>
            <p:cNvPr id="1107" name="テキスト ボックス 1106"/>
            <p:cNvSpPr txBox="1"/>
            <p:nvPr/>
          </p:nvSpPr>
          <p:spPr>
            <a:xfrm>
              <a:off x="1506512" y="3795184"/>
              <a:ext cx="138944" cy="161776"/>
            </a:xfrm>
            <a:prstGeom prst="rect">
              <a:avLst/>
            </a:prstGeom>
            <a:noFill/>
          </p:spPr>
          <p:txBody>
            <a:bodyPr wrap="none" lIns="0" tIns="0" rIns="36000" bIns="0" rtlCol="0">
              <a:spAutoFit/>
            </a:bodyPr>
            <a:lstStyle/>
            <a:p>
              <a:pPr>
                <a:lnSpc>
                  <a:spcPts val="1440"/>
                </a:lnSpc>
              </a:pPr>
              <a:r>
                <a:rPr kumimoji="1" lang="en-US" altLang="ja-JP" sz="800" dirty="0" smtClean="0"/>
                <a:t>30</a:t>
              </a:r>
              <a:endParaRPr lang="en-US" altLang="ja-JP" sz="700" dirty="0" smtClean="0"/>
            </a:p>
          </p:txBody>
        </p:sp>
        <p:sp>
          <p:nvSpPr>
            <p:cNvPr id="1108" name="テキスト ボックス 1107"/>
            <p:cNvSpPr txBox="1"/>
            <p:nvPr/>
          </p:nvSpPr>
          <p:spPr>
            <a:xfrm>
              <a:off x="1506512" y="4060416"/>
              <a:ext cx="138944" cy="161776"/>
            </a:xfrm>
            <a:prstGeom prst="rect">
              <a:avLst/>
            </a:prstGeom>
            <a:noFill/>
          </p:spPr>
          <p:txBody>
            <a:bodyPr wrap="none" lIns="0" tIns="0" rIns="36000" bIns="0" rtlCol="0">
              <a:spAutoFit/>
            </a:bodyPr>
            <a:lstStyle/>
            <a:p>
              <a:pPr>
                <a:lnSpc>
                  <a:spcPts val="1440"/>
                </a:lnSpc>
              </a:pPr>
              <a:r>
                <a:rPr kumimoji="1" lang="en-US" altLang="ja-JP" sz="800" dirty="0" smtClean="0"/>
                <a:t>20</a:t>
              </a:r>
              <a:endParaRPr lang="en-US" altLang="ja-JP" sz="700" dirty="0" smtClean="0"/>
            </a:p>
          </p:txBody>
        </p:sp>
        <p:sp>
          <p:nvSpPr>
            <p:cNvPr id="1109" name="テキスト ボックス 1108"/>
            <p:cNvSpPr txBox="1"/>
            <p:nvPr/>
          </p:nvSpPr>
          <p:spPr>
            <a:xfrm>
              <a:off x="1506512" y="4325648"/>
              <a:ext cx="138944" cy="161776"/>
            </a:xfrm>
            <a:prstGeom prst="rect">
              <a:avLst/>
            </a:prstGeom>
            <a:noFill/>
          </p:spPr>
          <p:txBody>
            <a:bodyPr wrap="none" lIns="0" tIns="0" rIns="36000" bIns="0" rtlCol="0">
              <a:spAutoFit/>
            </a:bodyPr>
            <a:lstStyle/>
            <a:p>
              <a:pPr>
                <a:lnSpc>
                  <a:spcPts val="1440"/>
                </a:lnSpc>
              </a:pPr>
              <a:r>
                <a:rPr kumimoji="1" lang="en-US" altLang="ja-JP" sz="800" dirty="0" smtClean="0"/>
                <a:t>10</a:t>
              </a:r>
              <a:endParaRPr lang="en-US" altLang="ja-JP" sz="700" dirty="0" smtClean="0"/>
            </a:p>
          </p:txBody>
        </p:sp>
        <p:sp>
          <p:nvSpPr>
            <p:cNvPr id="1110" name="テキスト ボックス 1109"/>
            <p:cNvSpPr txBox="1"/>
            <p:nvPr/>
          </p:nvSpPr>
          <p:spPr>
            <a:xfrm>
              <a:off x="1557808" y="4590879"/>
              <a:ext cx="87648" cy="161776"/>
            </a:xfrm>
            <a:prstGeom prst="rect">
              <a:avLst/>
            </a:prstGeom>
            <a:noFill/>
          </p:spPr>
          <p:txBody>
            <a:bodyPr wrap="none" lIns="0" tIns="0" rIns="36000" bIns="0" rtlCol="0">
              <a:spAutoFit/>
            </a:bodyPr>
            <a:lstStyle/>
            <a:p>
              <a:pPr>
                <a:lnSpc>
                  <a:spcPts val="1440"/>
                </a:lnSpc>
              </a:pPr>
              <a:r>
                <a:rPr kumimoji="1" lang="en-US" altLang="ja-JP" sz="800" dirty="0" smtClean="0"/>
                <a:t>0</a:t>
              </a:r>
              <a:endParaRPr lang="en-US" altLang="ja-JP" sz="700" dirty="0" smtClean="0"/>
            </a:p>
          </p:txBody>
        </p:sp>
      </p:grpSp>
      <p:sp>
        <p:nvSpPr>
          <p:cNvPr id="1111" name="テキスト ボックス 1110"/>
          <p:cNvSpPr txBox="1"/>
          <p:nvPr/>
        </p:nvSpPr>
        <p:spPr>
          <a:xfrm>
            <a:off x="1343129" y="4827791"/>
            <a:ext cx="123111" cy="1728037"/>
          </a:xfrm>
          <a:prstGeom prst="rect">
            <a:avLst/>
          </a:prstGeom>
          <a:noFill/>
        </p:spPr>
        <p:txBody>
          <a:bodyPr vert="eaVert" wrap="none" lIns="0" tIns="0" rIns="0" bIns="0" rtlCol="0">
            <a:spAutoFit/>
          </a:bodyPr>
          <a:lstStyle/>
          <a:p>
            <a:r>
              <a:rPr lang="ja-JP" altLang="en-US" sz="800" dirty="0"/>
              <a:t>高速走行車両</a:t>
            </a:r>
            <a:r>
              <a:rPr lang="ja-JP" altLang="en-US" sz="800" dirty="0" smtClean="0"/>
              <a:t>の平均的</a:t>
            </a:r>
            <a:r>
              <a:rPr lang="ja-JP" altLang="en-US" sz="800" dirty="0"/>
              <a:t>な速度（ｋｍ／</a:t>
            </a:r>
            <a:r>
              <a:rPr lang="ja-JP" altLang="en-US" sz="800" dirty="0" err="1"/>
              <a:t>ｈ</a:t>
            </a:r>
            <a:r>
              <a:rPr lang="en-US" altLang="ja-JP" sz="800" dirty="0"/>
              <a:t>)</a:t>
            </a:r>
          </a:p>
        </p:txBody>
      </p:sp>
      <p:sp>
        <p:nvSpPr>
          <p:cNvPr id="1112" name="テキスト ボックス 1111"/>
          <p:cNvSpPr txBox="1"/>
          <p:nvPr/>
        </p:nvSpPr>
        <p:spPr>
          <a:xfrm>
            <a:off x="5746444" y="909050"/>
            <a:ext cx="3324949" cy="200055"/>
          </a:xfrm>
          <a:prstGeom prst="rect">
            <a:avLst/>
          </a:prstGeom>
          <a:noFill/>
        </p:spPr>
        <p:txBody>
          <a:bodyPr wrap="none" rtlCol="0">
            <a:spAutoFit/>
          </a:bodyPr>
          <a:lstStyle/>
          <a:p>
            <a:r>
              <a:rPr kumimoji="1" lang="en-US" altLang="ja-JP" sz="700" dirty="0" smtClean="0">
                <a:latin typeface="Meiryo UI" panose="020B0604030504040204" pitchFamily="50" charset="-128"/>
                <a:ea typeface="Meiryo UI" panose="020B0604030504040204" pitchFamily="50" charset="-128"/>
              </a:rPr>
              <a:t>※</a:t>
            </a:r>
            <a:r>
              <a:rPr kumimoji="1" lang="ja-JP" altLang="en-US" sz="700" dirty="0" smtClean="0">
                <a:latin typeface="Meiryo UI" panose="020B0604030504040204" pitchFamily="50" charset="-128"/>
                <a:ea typeface="Meiryo UI" panose="020B0604030504040204" pitchFamily="50" charset="-128"/>
              </a:rPr>
              <a:t>高速走行車両の平均的な速度とは</a:t>
            </a:r>
            <a:r>
              <a:rPr lang="ja-JP" altLang="en-US" sz="700" dirty="0" smtClean="0">
                <a:latin typeface="Meiryo UI" panose="020B0604030504040204" pitchFamily="50" charset="-128"/>
                <a:ea typeface="Meiryo UI" panose="020B0604030504040204" pitchFamily="50" charset="-128"/>
              </a:rPr>
              <a:t>計測した</a:t>
            </a:r>
            <a:r>
              <a:rPr lang="ja-JP" altLang="en-US" sz="700" dirty="0">
                <a:latin typeface="Meiryo UI" panose="020B0604030504040204" pitchFamily="50" charset="-128"/>
                <a:ea typeface="Meiryo UI" panose="020B0604030504040204" pitchFamily="50" charset="-128"/>
              </a:rPr>
              <a:t>車両</a:t>
            </a:r>
            <a:r>
              <a:rPr lang="ja-JP" altLang="en-US" sz="700" dirty="0" smtClean="0">
                <a:latin typeface="Meiryo UI" panose="020B0604030504040204" pitchFamily="50" charset="-128"/>
                <a:ea typeface="Meiryo UI" panose="020B0604030504040204" pitchFamily="50" charset="-128"/>
              </a:rPr>
              <a:t>の上位</a:t>
            </a:r>
            <a:r>
              <a:rPr kumimoji="1" lang="en-US" altLang="ja-JP" sz="700" dirty="0" smtClean="0">
                <a:latin typeface="Meiryo UI" panose="020B0604030504040204" pitchFamily="50" charset="-128"/>
                <a:ea typeface="Meiryo UI" panose="020B0604030504040204" pitchFamily="50" charset="-128"/>
              </a:rPr>
              <a:t>15%</a:t>
            </a:r>
            <a:r>
              <a:rPr kumimoji="1" lang="ja-JP" altLang="en-US" sz="700" dirty="0" smtClean="0">
                <a:latin typeface="Meiryo UI" panose="020B0604030504040204" pitchFamily="50" charset="-128"/>
                <a:ea typeface="Meiryo UI" panose="020B0604030504040204" pitchFamily="50" charset="-128"/>
              </a:rPr>
              <a:t>に位置する車両の速度</a:t>
            </a:r>
            <a:endParaRPr kumimoji="1" lang="ja-JP" altLang="en-US" sz="700" dirty="0">
              <a:latin typeface="Meiryo UI" panose="020B0604030504040204" pitchFamily="50" charset="-128"/>
              <a:ea typeface="Meiryo UI" panose="020B0604030504040204" pitchFamily="50" charset="-128"/>
            </a:endParaRPr>
          </a:p>
        </p:txBody>
      </p:sp>
      <p:grpSp>
        <p:nvGrpSpPr>
          <p:cNvPr id="1113" name="文字"/>
          <p:cNvGrpSpPr/>
          <p:nvPr/>
        </p:nvGrpSpPr>
        <p:grpSpPr>
          <a:xfrm rot="10800000">
            <a:off x="493362" y="1487350"/>
            <a:ext cx="5773023" cy="895086"/>
            <a:chOff x="3063536" y="3430312"/>
            <a:chExt cx="5773023" cy="895086"/>
          </a:xfrm>
        </p:grpSpPr>
        <p:sp>
          <p:nvSpPr>
            <p:cNvPr id="1114" name="テキスト ボックス 1113"/>
            <p:cNvSpPr txBox="1"/>
            <p:nvPr/>
          </p:nvSpPr>
          <p:spPr>
            <a:xfrm rot="10800000">
              <a:off x="4188416" y="4248454"/>
              <a:ext cx="320601" cy="76944"/>
            </a:xfrm>
            <a:prstGeom prst="rect">
              <a:avLst/>
            </a:prstGeom>
            <a:noFill/>
          </p:spPr>
          <p:txBody>
            <a:bodyPr vert="horz" wrap="none" lIns="0" tIns="0" rIns="0" bIns="0" rtlCol="0" anchor="ctr" anchorCtr="0">
              <a:spAutoFit/>
            </a:bodyPr>
            <a:lstStyle/>
            <a:p>
              <a:r>
                <a:rPr kumimoji="1" lang="ja-JP" altLang="en-US" sz="500" dirty="0" smtClean="0">
                  <a:latin typeface="+mn-ea"/>
                </a:rPr>
                <a:t>一宮西病院</a:t>
              </a:r>
              <a:endParaRPr kumimoji="1" lang="ja-JP" altLang="en-US" sz="500" dirty="0">
                <a:latin typeface="+mn-ea"/>
              </a:endParaRPr>
            </a:p>
          </p:txBody>
        </p:sp>
        <p:sp>
          <p:nvSpPr>
            <p:cNvPr id="1115" name="テキスト ボックス 1114"/>
            <p:cNvSpPr txBox="1"/>
            <p:nvPr/>
          </p:nvSpPr>
          <p:spPr>
            <a:xfrm rot="10800000">
              <a:off x="3063536" y="3430312"/>
              <a:ext cx="192360" cy="153888"/>
            </a:xfrm>
            <a:prstGeom prst="rect">
              <a:avLst/>
            </a:prstGeom>
            <a:noFill/>
          </p:spPr>
          <p:txBody>
            <a:bodyPr vert="horz" wrap="none" lIns="0" tIns="0" rIns="0" bIns="0" rtlCol="0" anchor="ctr" anchorCtr="0">
              <a:spAutoFit/>
            </a:bodyPr>
            <a:lstStyle/>
            <a:p>
              <a:r>
                <a:rPr kumimoji="1" lang="ja-JP" altLang="en-US" sz="500" dirty="0" smtClean="0">
                  <a:latin typeface="+mn-ea"/>
                </a:rPr>
                <a:t>患者用</a:t>
              </a:r>
              <a:endParaRPr lang="en-US" altLang="ja-JP" sz="500" dirty="0">
                <a:latin typeface="+mn-ea"/>
              </a:endParaRPr>
            </a:p>
            <a:p>
              <a:r>
                <a:rPr lang="ja-JP" altLang="en-US" sz="500" dirty="0">
                  <a:latin typeface="+mn-ea"/>
                </a:rPr>
                <a:t>駐車場</a:t>
              </a:r>
              <a:endParaRPr kumimoji="1" lang="ja-JP" altLang="en-US" sz="500" dirty="0">
                <a:latin typeface="+mn-ea"/>
              </a:endParaRPr>
            </a:p>
          </p:txBody>
        </p:sp>
        <p:sp>
          <p:nvSpPr>
            <p:cNvPr id="1116" name="テキスト ボックス 1115"/>
            <p:cNvSpPr txBox="1"/>
            <p:nvPr/>
          </p:nvSpPr>
          <p:spPr>
            <a:xfrm rot="10800000">
              <a:off x="5317937" y="3507256"/>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17" name="テキスト ボックス 1116"/>
            <p:cNvSpPr txBox="1"/>
            <p:nvPr/>
          </p:nvSpPr>
          <p:spPr>
            <a:xfrm rot="10800000">
              <a:off x="3127593" y="4191091"/>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18" name="テキスト ボックス 1117"/>
            <p:cNvSpPr txBox="1"/>
            <p:nvPr/>
          </p:nvSpPr>
          <p:spPr>
            <a:xfrm rot="10800000">
              <a:off x="5577989" y="4084299"/>
              <a:ext cx="192360" cy="153888"/>
            </a:xfrm>
            <a:prstGeom prst="rect">
              <a:avLst/>
            </a:prstGeom>
            <a:noFill/>
          </p:spPr>
          <p:txBody>
            <a:bodyPr vert="horz" wrap="none" lIns="0" tIns="0" rIns="0" bIns="0" rtlCol="0" anchor="ctr" anchorCtr="0">
              <a:spAutoFit/>
            </a:bodyPr>
            <a:lstStyle/>
            <a:p>
              <a:r>
                <a:rPr kumimoji="1" lang="ja-JP" altLang="en-US" sz="500" dirty="0" smtClean="0">
                  <a:latin typeface="+mn-ea"/>
                </a:rPr>
                <a:t>病院用</a:t>
              </a:r>
              <a:endParaRPr kumimoji="1" lang="en-US" altLang="ja-JP" sz="500" dirty="0" smtClean="0">
                <a:latin typeface="+mn-ea"/>
              </a:endParaRPr>
            </a:p>
            <a:p>
              <a:r>
                <a:rPr lang="ja-JP" altLang="en-US" sz="500" dirty="0">
                  <a:latin typeface="+mn-ea"/>
                </a:rPr>
                <a:t>駐車場</a:t>
              </a:r>
              <a:endParaRPr kumimoji="1" lang="ja-JP" altLang="en-US" sz="500" dirty="0">
                <a:latin typeface="+mn-ea"/>
              </a:endParaRPr>
            </a:p>
          </p:txBody>
        </p:sp>
        <p:sp>
          <p:nvSpPr>
            <p:cNvPr id="1119" name="テキスト ボックス 1118"/>
            <p:cNvSpPr txBox="1"/>
            <p:nvPr/>
          </p:nvSpPr>
          <p:spPr>
            <a:xfrm>
              <a:off x="6992995" y="4107076"/>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20" name="テキスト ボックス 1119"/>
            <p:cNvSpPr txBox="1"/>
            <p:nvPr/>
          </p:nvSpPr>
          <p:spPr>
            <a:xfrm rot="10800000">
              <a:off x="5125352" y="3655475"/>
              <a:ext cx="128240" cy="153888"/>
            </a:xfrm>
            <a:prstGeom prst="rect">
              <a:avLst/>
            </a:prstGeom>
            <a:noFill/>
          </p:spPr>
          <p:txBody>
            <a:bodyPr vert="horz" wrap="none" lIns="0" tIns="0" rIns="0" bIns="0" rtlCol="0" anchor="ctr" anchorCtr="0">
              <a:spAutoFit/>
            </a:bodyPr>
            <a:lstStyle/>
            <a:p>
              <a:r>
                <a:rPr kumimoji="1" lang="ja-JP" altLang="en-US" sz="500" dirty="0" smtClean="0">
                  <a:latin typeface="+mn-ea"/>
                </a:rPr>
                <a:t>調剤</a:t>
              </a:r>
              <a:endParaRPr kumimoji="1" lang="en-US" altLang="ja-JP" sz="500" dirty="0" smtClean="0">
                <a:latin typeface="+mn-ea"/>
              </a:endParaRPr>
            </a:p>
            <a:p>
              <a:r>
                <a:rPr kumimoji="1" lang="ja-JP" altLang="en-US" sz="500" dirty="0" smtClean="0">
                  <a:latin typeface="+mn-ea"/>
                </a:rPr>
                <a:t>薬局</a:t>
              </a:r>
              <a:endParaRPr kumimoji="1" lang="ja-JP" altLang="en-US" sz="500" dirty="0">
                <a:latin typeface="+mn-ea"/>
              </a:endParaRPr>
            </a:p>
          </p:txBody>
        </p:sp>
        <p:sp>
          <p:nvSpPr>
            <p:cNvPr id="1121" name="テキスト ボックス 1120"/>
            <p:cNvSpPr txBox="1"/>
            <p:nvPr/>
          </p:nvSpPr>
          <p:spPr>
            <a:xfrm rot="10800000">
              <a:off x="5127871" y="3914914"/>
              <a:ext cx="128240" cy="153888"/>
            </a:xfrm>
            <a:prstGeom prst="rect">
              <a:avLst/>
            </a:prstGeom>
            <a:noFill/>
          </p:spPr>
          <p:txBody>
            <a:bodyPr vert="horz" wrap="none" lIns="0" tIns="0" rIns="0" bIns="0" rtlCol="0" anchor="ctr" anchorCtr="0">
              <a:spAutoFit/>
            </a:bodyPr>
            <a:lstStyle/>
            <a:p>
              <a:r>
                <a:rPr kumimoji="1" lang="ja-JP" altLang="en-US" sz="500" dirty="0" smtClean="0">
                  <a:latin typeface="+mn-ea"/>
                </a:rPr>
                <a:t>調剤</a:t>
              </a:r>
              <a:endParaRPr kumimoji="1" lang="en-US" altLang="ja-JP" sz="500" dirty="0" smtClean="0">
                <a:latin typeface="+mn-ea"/>
              </a:endParaRPr>
            </a:p>
            <a:p>
              <a:r>
                <a:rPr kumimoji="1" lang="ja-JP" altLang="en-US" sz="500" dirty="0" smtClean="0">
                  <a:latin typeface="+mn-ea"/>
                </a:rPr>
                <a:t>薬局</a:t>
              </a:r>
              <a:endParaRPr kumimoji="1" lang="ja-JP" altLang="en-US" sz="500" dirty="0">
                <a:latin typeface="+mn-ea"/>
              </a:endParaRPr>
            </a:p>
          </p:txBody>
        </p:sp>
        <p:sp>
          <p:nvSpPr>
            <p:cNvPr id="1122" name="テキスト ボックス 1121"/>
            <p:cNvSpPr txBox="1"/>
            <p:nvPr/>
          </p:nvSpPr>
          <p:spPr>
            <a:xfrm rot="10800000">
              <a:off x="6419601" y="4120123"/>
              <a:ext cx="192360" cy="153888"/>
            </a:xfrm>
            <a:prstGeom prst="rect">
              <a:avLst/>
            </a:prstGeom>
            <a:noFill/>
          </p:spPr>
          <p:txBody>
            <a:bodyPr vert="horz" wrap="none" lIns="0" tIns="0" rIns="0" bIns="0" rtlCol="0" anchor="ctr" anchorCtr="0">
              <a:spAutoFit/>
            </a:bodyPr>
            <a:lstStyle/>
            <a:p>
              <a:r>
                <a:rPr kumimoji="1" lang="ja-JP" altLang="en-US" sz="500" dirty="0" smtClean="0">
                  <a:latin typeface="+mn-ea"/>
                </a:rPr>
                <a:t>病院用</a:t>
              </a:r>
              <a:endParaRPr kumimoji="1" lang="en-US" altLang="ja-JP" sz="500" dirty="0" smtClean="0">
                <a:latin typeface="+mn-ea"/>
              </a:endParaRPr>
            </a:p>
            <a:p>
              <a:r>
                <a:rPr lang="ja-JP" altLang="en-US" sz="500" dirty="0">
                  <a:latin typeface="+mn-ea"/>
                </a:rPr>
                <a:t>駐車場</a:t>
              </a:r>
              <a:endParaRPr kumimoji="1" lang="ja-JP" altLang="en-US" sz="500" dirty="0">
                <a:latin typeface="+mn-ea"/>
              </a:endParaRPr>
            </a:p>
          </p:txBody>
        </p:sp>
        <p:sp>
          <p:nvSpPr>
            <p:cNvPr id="1123" name="テキスト ボックス 1122"/>
            <p:cNvSpPr txBox="1"/>
            <p:nvPr/>
          </p:nvSpPr>
          <p:spPr>
            <a:xfrm>
              <a:off x="8644199" y="3968005"/>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24" name="テキスト ボックス 1123"/>
            <p:cNvSpPr txBox="1"/>
            <p:nvPr/>
          </p:nvSpPr>
          <p:spPr>
            <a:xfrm rot="10800000">
              <a:off x="8109802" y="4115689"/>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25" name="テキスト ボックス 1124"/>
            <p:cNvSpPr txBox="1"/>
            <p:nvPr/>
          </p:nvSpPr>
          <p:spPr>
            <a:xfrm>
              <a:off x="7683993" y="3924653"/>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26" name="テキスト ボックス 1125"/>
            <p:cNvSpPr txBox="1"/>
            <p:nvPr/>
          </p:nvSpPr>
          <p:spPr>
            <a:xfrm rot="10800000">
              <a:off x="7477957" y="3617002"/>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27" name="テキスト ボックス 1126"/>
            <p:cNvSpPr txBox="1"/>
            <p:nvPr/>
          </p:nvSpPr>
          <p:spPr>
            <a:xfrm rot="10800000">
              <a:off x="7283387" y="3541083"/>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28" name="テキスト ボックス 1127"/>
            <p:cNvSpPr txBox="1"/>
            <p:nvPr/>
          </p:nvSpPr>
          <p:spPr>
            <a:xfrm rot="10800000">
              <a:off x="8114120" y="3478868"/>
              <a:ext cx="187552" cy="153888"/>
            </a:xfrm>
            <a:prstGeom prst="rect">
              <a:avLst/>
            </a:prstGeom>
            <a:noFill/>
          </p:spPr>
          <p:txBody>
            <a:bodyPr vert="horz" wrap="none" lIns="0" tIns="0" rIns="0" bIns="0" rtlCol="0" anchor="ctr" anchorCtr="0">
              <a:spAutoFit/>
            </a:bodyPr>
            <a:lstStyle/>
            <a:p>
              <a:r>
                <a:rPr kumimoji="1" lang="ja-JP" altLang="en-US" sz="500" dirty="0" smtClean="0">
                  <a:latin typeface="+mn-ea"/>
                </a:rPr>
                <a:t>ガソリン</a:t>
              </a:r>
              <a:endParaRPr kumimoji="1" lang="en-US" altLang="ja-JP" sz="500" dirty="0" smtClean="0">
                <a:latin typeface="+mn-ea"/>
              </a:endParaRPr>
            </a:p>
            <a:p>
              <a:r>
                <a:rPr kumimoji="1" lang="ja-JP" altLang="en-US" sz="500" dirty="0" smtClean="0">
                  <a:latin typeface="+mn-ea"/>
                </a:rPr>
                <a:t>スタンド</a:t>
              </a:r>
              <a:endParaRPr kumimoji="1" lang="ja-JP" altLang="en-US" sz="500" dirty="0">
                <a:latin typeface="+mn-ea"/>
              </a:endParaRPr>
            </a:p>
          </p:txBody>
        </p:sp>
        <p:sp>
          <p:nvSpPr>
            <p:cNvPr id="1129" name="テキスト ボックス 1128"/>
            <p:cNvSpPr txBox="1"/>
            <p:nvPr/>
          </p:nvSpPr>
          <p:spPr>
            <a:xfrm rot="10800000">
              <a:off x="7884752" y="3617002"/>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1130" name="テキスト ボックス 1129"/>
            <p:cNvSpPr txBox="1"/>
            <p:nvPr/>
          </p:nvSpPr>
          <p:spPr>
            <a:xfrm rot="10800000">
              <a:off x="3998464" y="3502611"/>
              <a:ext cx="384721" cy="76944"/>
            </a:xfrm>
            <a:prstGeom prst="rect">
              <a:avLst/>
            </a:prstGeom>
            <a:noFill/>
          </p:spPr>
          <p:txBody>
            <a:bodyPr vert="horz" wrap="none" lIns="0" tIns="0" rIns="0" bIns="0" rtlCol="0" anchor="ctr" anchorCtr="0">
              <a:spAutoFit/>
            </a:bodyPr>
            <a:lstStyle/>
            <a:p>
              <a:r>
                <a:rPr kumimoji="1" lang="ja-JP" altLang="en-US" sz="500" dirty="0" smtClean="0">
                  <a:latin typeface="+mn-ea"/>
                </a:rPr>
                <a:t>患者用</a:t>
              </a:r>
              <a:r>
                <a:rPr lang="ja-JP" altLang="en-US" sz="500" dirty="0" smtClean="0">
                  <a:latin typeface="+mn-ea"/>
                </a:rPr>
                <a:t>駐車場</a:t>
              </a:r>
              <a:endParaRPr kumimoji="1" lang="ja-JP" altLang="en-US" sz="500" dirty="0">
                <a:latin typeface="+mn-ea"/>
              </a:endParaRPr>
            </a:p>
          </p:txBody>
        </p:sp>
      </p:grpSp>
      <p:sp>
        <p:nvSpPr>
          <p:cNvPr id="1131" name="フリーフォーム 1130"/>
          <p:cNvSpPr/>
          <p:nvPr/>
        </p:nvSpPr>
        <p:spPr>
          <a:xfrm rot="5400000">
            <a:off x="-934628" y="3908863"/>
            <a:ext cx="4503873" cy="718185"/>
          </a:xfrm>
          <a:custGeom>
            <a:avLst/>
            <a:gdLst>
              <a:gd name="connsiteX0" fmla="*/ 0 w 7722454"/>
              <a:gd name="connsiteY0" fmla="*/ 0 h 299678"/>
              <a:gd name="connsiteX1" fmla="*/ 0 w 7722454"/>
              <a:gd name="connsiteY1" fmla="*/ 299678 h 299678"/>
              <a:gd name="connsiteX2" fmla="*/ 7722454 w 7722454"/>
              <a:gd name="connsiteY2" fmla="*/ 299678 h 299678"/>
              <a:gd name="connsiteX0" fmla="*/ 0 w 7722454"/>
              <a:gd name="connsiteY0" fmla="*/ 0 h 301309"/>
              <a:gd name="connsiteX1" fmla="*/ 0 w 7722454"/>
              <a:gd name="connsiteY1" fmla="*/ 299678 h 301309"/>
              <a:gd name="connsiteX2" fmla="*/ 2212198 w 7722454"/>
              <a:gd name="connsiteY2" fmla="*/ 301309 h 301309"/>
              <a:gd name="connsiteX3" fmla="*/ 7722454 w 7722454"/>
              <a:gd name="connsiteY3" fmla="*/ 299678 h 301309"/>
              <a:gd name="connsiteX0" fmla="*/ 0 w 7722454"/>
              <a:gd name="connsiteY0" fmla="*/ 0 h 1899086"/>
              <a:gd name="connsiteX1" fmla="*/ 2287715 w 7722454"/>
              <a:gd name="connsiteY1" fmla="*/ 1899085 h 1899086"/>
              <a:gd name="connsiteX2" fmla="*/ 2212198 w 7722454"/>
              <a:gd name="connsiteY2" fmla="*/ 301309 h 1899086"/>
              <a:gd name="connsiteX3" fmla="*/ 7722454 w 7722454"/>
              <a:gd name="connsiteY3" fmla="*/ 299678 h 1899086"/>
              <a:gd name="connsiteX0" fmla="*/ 0 w 7722454"/>
              <a:gd name="connsiteY0" fmla="*/ 0 h 1899086"/>
              <a:gd name="connsiteX1" fmla="*/ 2287715 w 7722454"/>
              <a:gd name="connsiteY1" fmla="*/ 1899085 h 1899086"/>
              <a:gd name="connsiteX2" fmla="*/ 2270857 w 7722454"/>
              <a:gd name="connsiteY2" fmla="*/ 290991 h 1899086"/>
              <a:gd name="connsiteX3" fmla="*/ 7722454 w 7722454"/>
              <a:gd name="connsiteY3" fmla="*/ 299678 h 1899086"/>
              <a:gd name="connsiteX0" fmla="*/ 0 w 6908558"/>
              <a:gd name="connsiteY0" fmla="*/ 1545743 h 1608095"/>
              <a:gd name="connsiteX1" fmla="*/ 1473819 w 6908558"/>
              <a:gd name="connsiteY1" fmla="*/ 1608094 h 1608095"/>
              <a:gd name="connsiteX2" fmla="*/ 1456961 w 6908558"/>
              <a:gd name="connsiteY2" fmla="*/ 0 h 1608095"/>
              <a:gd name="connsiteX3" fmla="*/ 6908558 w 6908558"/>
              <a:gd name="connsiteY3" fmla="*/ 8687 h 1608095"/>
              <a:gd name="connsiteX0" fmla="*/ 0 w 6908558"/>
              <a:gd name="connsiteY0" fmla="*/ 1545743 h 1545743"/>
              <a:gd name="connsiteX1" fmla="*/ 1473822 w 6908558"/>
              <a:gd name="connsiteY1" fmla="*/ 1535864 h 1545743"/>
              <a:gd name="connsiteX2" fmla="*/ 1456961 w 6908558"/>
              <a:gd name="connsiteY2" fmla="*/ 0 h 1545743"/>
              <a:gd name="connsiteX3" fmla="*/ 6908558 w 6908558"/>
              <a:gd name="connsiteY3" fmla="*/ 8687 h 1545743"/>
              <a:gd name="connsiteX0" fmla="*/ 0 w 6908558"/>
              <a:gd name="connsiteY0" fmla="*/ 1545743 h 1545743"/>
              <a:gd name="connsiteX1" fmla="*/ 1459161 w 6908558"/>
              <a:gd name="connsiteY1" fmla="*/ 1535862 h 1545743"/>
              <a:gd name="connsiteX2" fmla="*/ 1456961 w 6908558"/>
              <a:gd name="connsiteY2" fmla="*/ 0 h 1545743"/>
              <a:gd name="connsiteX3" fmla="*/ 6908558 w 6908558"/>
              <a:gd name="connsiteY3" fmla="*/ 8687 h 1545743"/>
              <a:gd name="connsiteX0" fmla="*/ 0 w 6934219"/>
              <a:gd name="connsiteY0" fmla="*/ 1545742 h 1545743"/>
              <a:gd name="connsiteX1" fmla="*/ 1484822 w 6934219"/>
              <a:gd name="connsiteY1" fmla="*/ 1535862 h 1545743"/>
              <a:gd name="connsiteX2" fmla="*/ 1482622 w 6934219"/>
              <a:gd name="connsiteY2" fmla="*/ 0 h 1545743"/>
              <a:gd name="connsiteX3" fmla="*/ 6934219 w 6934219"/>
              <a:gd name="connsiteY3" fmla="*/ 8687 h 1545743"/>
              <a:gd name="connsiteX0" fmla="*/ 0 w 6934219"/>
              <a:gd name="connsiteY0" fmla="*/ 1545742 h 1545743"/>
              <a:gd name="connsiteX1" fmla="*/ 1482622 w 6934219"/>
              <a:gd name="connsiteY1" fmla="*/ 0 h 1545743"/>
              <a:gd name="connsiteX2" fmla="*/ 6934219 w 6934219"/>
              <a:gd name="connsiteY2" fmla="*/ 8687 h 1545743"/>
              <a:gd name="connsiteX0" fmla="*/ 0 w 6934219"/>
              <a:gd name="connsiteY0" fmla="*/ 1552621 h 1552622"/>
              <a:gd name="connsiteX1" fmla="*/ 1619494 w 6934219"/>
              <a:gd name="connsiteY1" fmla="*/ 0 h 1552622"/>
              <a:gd name="connsiteX2" fmla="*/ 6934219 w 6934219"/>
              <a:gd name="connsiteY2" fmla="*/ 15566 h 1552622"/>
              <a:gd name="connsiteX0" fmla="*/ 0 w 6934219"/>
              <a:gd name="connsiteY0" fmla="*/ 1552621 h 1552622"/>
              <a:gd name="connsiteX1" fmla="*/ 225024 w 6934219"/>
              <a:gd name="connsiteY1" fmla="*/ 1344874 h 1552622"/>
              <a:gd name="connsiteX2" fmla="*/ 1619494 w 6934219"/>
              <a:gd name="connsiteY2" fmla="*/ 0 h 1552622"/>
              <a:gd name="connsiteX3" fmla="*/ 6934219 w 6934219"/>
              <a:gd name="connsiteY3" fmla="*/ 15566 h 1552622"/>
              <a:gd name="connsiteX0" fmla="*/ 0 w 6934219"/>
              <a:gd name="connsiteY0" fmla="*/ 1552621 h 1552622"/>
              <a:gd name="connsiteX1" fmla="*/ 200583 w 6934219"/>
              <a:gd name="connsiteY1" fmla="*/ 1544368 h 1552622"/>
              <a:gd name="connsiteX2" fmla="*/ 1619494 w 6934219"/>
              <a:gd name="connsiteY2" fmla="*/ 0 h 1552622"/>
              <a:gd name="connsiteX3" fmla="*/ 6934219 w 6934219"/>
              <a:gd name="connsiteY3" fmla="*/ 15566 h 1552622"/>
              <a:gd name="connsiteX0" fmla="*/ 0 w 6934219"/>
              <a:gd name="connsiteY0" fmla="*/ 1552621 h 1552622"/>
              <a:gd name="connsiteX1" fmla="*/ 1505756 w 6934219"/>
              <a:gd name="connsiteY1" fmla="*/ 1528887 h 1552622"/>
              <a:gd name="connsiteX2" fmla="*/ 1619494 w 6934219"/>
              <a:gd name="connsiteY2" fmla="*/ 0 h 1552622"/>
              <a:gd name="connsiteX3" fmla="*/ 6934219 w 6934219"/>
              <a:gd name="connsiteY3" fmla="*/ 15566 h 1552622"/>
              <a:gd name="connsiteX0" fmla="*/ 0 w 6934219"/>
              <a:gd name="connsiteY0" fmla="*/ 1552621 h 1552622"/>
              <a:gd name="connsiteX1" fmla="*/ 1505756 w 6934219"/>
              <a:gd name="connsiteY1" fmla="*/ 1528887 h 1552622"/>
              <a:gd name="connsiteX2" fmla="*/ 1570520 w 6934219"/>
              <a:gd name="connsiteY2" fmla="*/ 615683 h 1552622"/>
              <a:gd name="connsiteX3" fmla="*/ 1619494 w 6934219"/>
              <a:gd name="connsiteY3" fmla="*/ 0 h 1552622"/>
              <a:gd name="connsiteX4" fmla="*/ 6934219 w 6934219"/>
              <a:gd name="connsiteY4" fmla="*/ 15566 h 1552622"/>
              <a:gd name="connsiteX0" fmla="*/ 0 w 6934219"/>
              <a:gd name="connsiteY0" fmla="*/ 1556064 h 1556065"/>
              <a:gd name="connsiteX1" fmla="*/ 1505756 w 6934219"/>
              <a:gd name="connsiteY1" fmla="*/ 1532330 h 1556065"/>
              <a:gd name="connsiteX2" fmla="*/ 1508199 w 6934219"/>
              <a:gd name="connsiteY2" fmla="*/ 1 h 1556065"/>
              <a:gd name="connsiteX3" fmla="*/ 1619494 w 6934219"/>
              <a:gd name="connsiteY3" fmla="*/ 3443 h 1556065"/>
              <a:gd name="connsiteX4" fmla="*/ 6934219 w 6934219"/>
              <a:gd name="connsiteY4" fmla="*/ 19009 h 1556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4219" h="1556065">
                <a:moveTo>
                  <a:pt x="0" y="1556064"/>
                </a:moveTo>
                <a:lnTo>
                  <a:pt x="1505756" y="1532330"/>
                </a:lnTo>
                <a:cubicBezTo>
                  <a:pt x="1506570" y="1021554"/>
                  <a:pt x="1507385" y="510777"/>
                  <a:pt x="1508199" y="1"/>
                </a:cubicBezTo>
                <a:lnTo>
                  <a:pt x="1619494" y="3443"/>
                </a:lnTo>
                <a:lnTo>
                  <a:pt x="6934219" y="19009"/>
                </a:lnTo>
              </a:path>
            </a:pathLst>
          </a:custGeom>
          <a:noFill/>
          <a:ln w="9525" cap="rnd">
            <a:solidFill>
              <a:srgbClr val="4DA6FF"/>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32" name="フリーフォーム 1131"/>
          <p:cNvSpPr/>
          <p:nvPr/>
        </p:nvSpPr>
        <p:spPr>
          <a:xfrm rot="5400000">
            <a:off x="70861" y="3938041"/>
            <a:ext cx="4491171" cy="672532"/>
          </a:xfrm>
          <a:custGeom>
            <a:avLst/>
            <a:gdLst>
              <a:gd name="connsiteX0" fmla="*/ 0 w 7722454"/>
              <a:gd name="connsiteY0" fmla="*/ 0 h 299678"/>
              <a:gd name="connsiteX1" fmla="*/ 0 w 7722454"/>
              <a:gd name="connsiteY1" fmla="*/ 299678 h 299678"/>
              <a:gd name="connsiteX2" fmla="*/ 7722454 w 7722454"/>
              <a:gd name="connsiteY2" fmla="*/ 299678 h 299678"/>
              <a:gd name="connsiteX0" fmla="*/ 0 w 7722454"/>
              <a:gd name="connsiteY0" fmla="*/ 0 h 301309"/>
              <a:gd name="connsiteX1" fmla="*/ 0 w 7722454"/>
              <a:gd name="connsiteY1" fmla="*/ 299678 h 301309"/>
              <a:gd name="connsiteX2" fmla="*/ 2212198 w 7722454"/>
              <a:gd name="connsiteY2" fmla="*/ 301309 h 301309"/>
              <a:gd name="connsiteX3" fmla="*/ 7722454 w 7722454"/>
              <a:gd name="connsiteY3" fmla="*/ 299678 h 301309"/>
              <a:gd name="connsiteX0" fmla="*/ 0 w 7722454"/>
              <a:gd name="connsiteY0" fmla="*/ 0 h 1899086"/>
              <a:gd name="connsiteX1" fmla="*/ 2287715 w 7722454"/>
              <a:gd name="connsiteY1" fmla="*/ 1899085 h 1899086"/>
              <a:gd name="connsiteX2" fmla="*/ 2212198 w 7722454"/>
              <a:gd name="connsiteY2" fmla="*/ 301309 h 1899086"/>
              <a:gd name="connsiteX3" fmla="*/ 7722454 w 7722454"/>
              <a:gd name="connsiteY3" fmla="*/ 299678 h 1899086"/>
              <a:gd name="connsiteX0" fmla="*/ 0 w 7722454"/>
              <a:gd name="connsiteY0" fmla="*/ 0 h 1899086"/>
              <a:gd name="connsiteX1" fmla="*/ 2287715 w 7722454"/>
              <a:gd name="connsiteY1" fmla="*/ 1899085 h 1899086"/>
              <a:gd name="connsiteX2" fmla="*/ 2270857 w 7722454"/>
              <a:gd name="connsiteY2" fmla="*/ 290991 h 1899086"/>
              <a:gd name="connsiteX3" fmla="*/ 7722454 w 7722454"/>
              <a:gd name="connsiteY3" fmla="*/ 299678 h 1899086"/>
              <a:gd name="connsiteX0" fmla="*/ 0 w 6908558"/>
              <a:gd name="connsiteY0" fmla="*/ 1545743 h 1608095"/>
              <a:gd name="connsiteX1" fmla="*/ 1473819 w 6908558"/>
              <a:gd name="connsiteY1" fmla="*/ 1608094 h 1608095"/>
              <a:gd name="connsiteX2" fmla="*/ 1456961 w 6908558"/>
              <a:gd name="connsiteY2" fmla="*/ 0 h 1608095"/>
              <a:gd name="connsiteX3" fmla="*/ 6908558 w 6908558"/>
              <a:gd name="connsiteY3" fmla="*/ 8687 h 1608095"/>
              <a:gd name="connsiteX0" fmla="*/ 0 w 6908558"/>
              <a:gd name="connsiteY0" fmla="*/ 1545743 h 1545743"/>
              <a:gd name="connsiteX1" fmla="*/ 1473822 w 6908558"/>
              <a:gd name="connsiteY1" fmla="*/ 1535864 h 1545743"/>
              <a:gd name="connsiteX2" fmla="*/ 1456961 w 6908558"/>
              <a:gd name="connsiteY2" fmla="*/ 0 h 1545743"/>
              <a:gd name="connsiteX3" fmla="*/ 6908558 w 6908558"/>
              <a:gd name="connsiteY3" fmla="*/ 8687 h 1545743"/>
              <a:gd name="connsiteX0" fmla="*/ 0 w 6908558"/>
              <a:gd name="connsiteY0" fmla="*/ 1545743 h 1545743"/>
              <a:gd name="connsiteX1" fmla="*/ 1459161 w 6908558"/>
              <a:gd name="connsiteY1" fmla="*/ 1535862 h 1545743"/>
              <a:gd name="connsiteX2" fmla="*/ 1456961 w 6908558"/>
              <a:gd name="connsiteY2" fmla="*/ 0 h 1545743"/>
              <a:gd name="connsiteX3" fmla="*/ 6908558 w 6908558"/>
              <a:gd name="connsiteY3" fmla="*/ 8687 h 1545743"/>
              <a:gd name="connsiteX0" fmla="*/ 0 w 6934219"/>
              <a:gd name="connsiteY0" fmla="*/ 1545742 h 1545743"/>
              <a:gd name="connsiteX1" fmla="*/ 1484822 w 6934219"/>
              <a:gd name="connsiteY1" fmla="*/ 1535862 h 1545743"/>
              <a:gd name="connsiteX2" fmla="*/ 1482622 w 6934219"/>
              <a:gd name="connsiteY2" fmla="*/ 0 h 1545743"/>
              <a:gd name="connsiteX3" fmla="*/ 6934219 w 6934219"/>
              <a:gd name="connsiteY3" fmla="*/ 8687 h 1545743"/>
              <a:gd name="connsiteX0" fmla="*/ 0 w 6934219"/>
              <a:gd name="connsiteY0" fmla="*/ 1545742 h 1545743"/>
              <a:gd name="connsiteX1" fmla="*/ 1482622 w 6934219"/>
              <a:gd name="connsiteY1" fmla="*/ 0 h 1545743"/>
              <a:gd name="connsiteX2" fmla="*/ 6934219 w 6934219"/>
              <a:gd name="connsiteY2" fmla="*/ 8687 h 1545743"/>
              <a:gd name="connsiteX0" fmla="*/ 0 w 6934219"/>
              <a:gd name="connsiteY0" fmla="*/ 1552621 h 1552622"/>
              <a:gd name="connsiteX1" fmla="*/ 1619494 w 6934219"/>
              <a:gd name="connsiteY1" fmla="*/ 0 h 1552622"/>
              <a:gd name="connsiteX2" fmla="*/ 6934219 w 6934219"/>
              <a:gd name="connsiteY2" fmla="*/ 15566 h 1552622"/>
              <a:gd name="connsiteX0" fmla="*/ 0 w 6934219"/>
              <a:gd name="connsiteY0" fmla="*/ 1552621 h 1552622"/>
              <a:gd name="connsiteX1" fmla="*/ 225024 w 6934219"/>
              <a:gd name="connsiteY1" fmla="*/ 1344874 h 1552622"/>
              <a:gd name="connsiteX2" fmla="*/ 1619494 w 6934219"/>
              <a:gd name="connsiteY2" fmla="*/ 0 h 1552622"/>
              <a:gd name="connsiteX3" fmla="*/ 6934219 w 6934219"/>
              <a:gd name="connsiteY3" fmla="*/ 15566 h 1552622"/>
              <a:gd name="connsiteX0" fmla="*/ 0 w 6934219"/>
              <a:gd name="connsiteY0" fmla="*/ 1552621 h 1552622"/>
              <a:gd name="connsiteX1" fmla="*/ 200583 w 6934219"/>
              <a:gd name="connsiteY1" fmla="*/ 1544368 h 1552622"/>
              <a:gd name="connsiteX2" fmla="*/ 1619494 w 6934219"/>
              <a:gd name="connsiteY2" fmla="*/ 0 h 1552622"/>
              <a:gd name="connsiteX3" fmla="*/ 6934219 w 6934219"/>
              <a:gd name="connsiteY3" fmla="*/ 15566 h 1552622"/>
              <a:gd name="connsiteX0" fmla="*/ 0 w 6934219"/>
              <a:gd name="connsiteY0" fmla="*/ 1552621 h 1552622"/>
              <a:gd name="connsiteX1" fmla="*/ 210360 w 6934219"/>
              <a:gd name="connsiteY1" fmla="*/ 1489333 h 1552622"/>
              <a:gd name="connsiteX2" fmla="*/ 1619494 w 6934219"/>
              <a:gd name="connsiteY2" fmla="*/ 0 h 1552622"/>
              <a:gd name="connsiteX3" fmla="*/ 6934219 w 6934219"/>
              <a:gd name="connsiteY3" fmla="*/ 15566 h 1552622"/>
              <a:gd name="connsiteX0" fmla="*/ 0 w 6919553"/>
              <a:gd name="connsiteY0" fmla="*/ 1497588 h 1497589"/>
              <a:gd name="connsiteX1" fmla="*/ 195694 w 6919553"/>
              <a:gd name="connsiteY1" fmla="*/ 1489333 h 1497589"/>
              <a:gd name="connsiteX2" fmla="*/ 1604828 w 6919553"/>
              <a:gd name="connsiteY2" fmla="*/ 0 h 1497589"/>
              <a:gd name="connsiteX3" fmla="*/ 6919553 w 6919553"/>
              <a:gd name="connsiteY3" fmla="*/ 15566 h 1497589"/>
              <a:gd name="connsiteX0" fmla="*/ 1 w 6929330"/>
              <a:gd name="connsiteY0" fmla="*/ 1504467 h 1504466"/>
              <a:gd name="connsiteX1" fmla="*/ 205471 w 6929330"/>
              <a:gd name="connsiteY1" fmla="*/ 1489333 h 1504466"/>
              <a:gd name="connsiteX2" fmla="*/ 1614605 w 6929330"/>
              <a:gd name="connsiteY2" fmla="*/ 0 h 1504466"/>
              <a:gd name="connsiteX3" fmla="*/ 6929330 w 6929330"/>
              <a:gd name="connsiteY3" fmla="*/ 15566 h 1504466"/>
              <a:gd name="connsiteX0" fmla="*/ 0 w 6929328"/>
              <a:gd name="connsiteY0" fmla="*/ 1490707 h 1490708"/>
              <a:gd name="connsiteX1" fmla="*/ 205469 w 6929328"/>
              <a:gd name="connsiteY1" fmla="*/ 1489333 h 1490708"/>
              <a:gd name="connsiteX2" fmla="*/ 1614603 w 6929328"/>
              <a:gd name="connsiteY2" fmla="*/ 0 h 1490708"/>
              <a:gd name="connsiteX3" fmla="*/ 6929328 w 6929328"/>
              <a:gd name="connsiteY3" fmla="*/ 15566 h 1490708"/>
              <a:gd name="connsiteX0" fmla="*/ 0 w 6929328"/>
              <a:gd name="connsiteY0" fmla="*/ 1490707 h 1490708"/>
              <a:gd name="connsiteX1" fmla="*/ 205469 w 6929328"/>
              <a:gd name="connsiteY1" fmla="*/ 1441178 h 1490708"/>
              <a:gd name="connsiteX2" fmla="*/ 1614603 w 6929328"/>
              <a:gd name="connsiteY2" fmla="*/ 0 h 1490708"/>
              <a:gd name="connsiteX3" fmla="*/ 6929328 w 6929328"/>
              <a:gd name="connsiteY3" fmla="*/ 15566 h 1490708"/>
              <a:gd name="connsiteX0" fmla="*/ 0 w 6914663"/>
              <a:gd name="connsiteY0" fmla="*/ 1456312 h 1456312"/>
              <a:gd name="connsiteX1" fmla="*/ 190804 w 6914663"/>
              <a:gd name="connsiteY1" fmla="*/ 1441178 h 1456312"/>
              <a:gd name="connsiteX2" fmla="*/ 1599938 w 6914663"/>
              <a:gd name="connsiteY2" fmla="*/ 0 h 1456312"/>
              <a:gd name="connsiteX3" fmla="*/ 6914663 w 6914663"/>
              <a:gd name="connsiteY3" fmla="*/ 15566 h 1456312"/>
              <a:gd name="connsiteX0" fmla="*/ 0 w 6914663"/>
              <a:gd name="connsiteY0" fmla="*/ 1456312 h 1472135"/>
              <a:gd name="connsiteX1" fmla="*/ 1462977 w 6914663"/>
              <a:gd name="connsiteY1" fmla="*/ 1472135 h 1472135"/>
              <a:gd name="connsiteX2" fmla="*/ 1599938 w 6914663"/>
              <a:gd name="connsiteY2" fmla="*/ 0 h 1472135"/>
              <a:gd name="connsiteX3" fmla="*/ 6914663 w 6914663"/>
              <a:gd name="connsiteY3" fmla="*/ 15566 h 1472135"/>
              <a:gd name="connsiteX0" fmla="*/ 0 w 6914663"/>
              <a:gd name="connsiteY0" fmla="*/ 1456312 h 1456654"/>
              <a:gd name="connsiteX1" fmla="*/ 1470309 w 6914663"/>
              <a:gd name="connsiteY1" fmla="*/ 1456655 h 1456654"/>
              <a:gd name="connsiteX2" fmla="*/ 1599938 w 6914663"/>
              <a:gd name="connsiteY2" fmla="*/ 0 h 1456654"/>
              <a:gd name="connsiteX3" fmla="*/ 6914663 w 6914663"/>
              <a:gd name="connsiteY3" fmla="*/ 15566 h 1456654"/>
              <a:gd name="connsiteX0" fmla="*/ 0 w 6914663"/>
              <a:gd name="connsiteY0" fmla="*/ 1456312 h 1456654"/>
              <a:gd name="connsiteX1" fmla="*/ 1470309 w 6914663"/>
              <a:gd name="connsiteY1" fmla="*/ 1456655 h 1456654"/>
              <a:gd name="connsiteX2" fmla="*/ 1539965 w 6914663"/>
              <a:gd name="connsiteY2" fmla="*/ 572192 h 1456654"/>
              <a:gd name="connsiteX3" fmla="*/ 1599938 w 6914663"/>
              <a:gd name="connsiteY3" fmla="*/ 0 h 1456654"/>
              <a:gd name="connsiteX4" fmla="*/ 6914663 w 6914663"/>
              <a:gd name="connsiteY4" fmla="*/ 15566 h 1456654"/>
              <a:gd name="connsiteX0" fmla="*/ 0 w 6914663"/>
              <a:gd name="connsiteY0" fmla="*/ 1461969 h 1462311"/>
              <a:gd name="connsiteX1" fmla="*/ 1470309 w 6914663"/>
              <a:gd name="connsiteY1" fmla="*/ 1462312 h 1462311"/>
              <a:gd name="connsiteX2" fmla="*/ 1484972 w 6914663"/>
              <a:gd name="connsiteY2" fmla="*/ 0 h 1462311"/>
              <a:gd name="connsiteX3" fmla="*/ 1599938 w 6914663"/>
              <a:gd name="connsiteY3" fmla="*/ 5657 h 1462311"/>
              <a:gd name="connsiteX4" fmla="*/ 6914663 w 6914663"/>
              <a:gd name="connsiteY4" fmla="*/ 21223 h 1462311"/>
              <a:gd name="connsiteX0" fmla="*/ 0 w 6914663"/>
              <a:gd name="connsiteY0" fmla="*/ 1456808 h 1457150"/>
              <a:gd name="connsiteX1" fmla="*/ 1470309 w 6914663"/>
              <a:gd name="connsiteY1" fmla="*/ 1457151 h 1457150"/>
              <a:gd name="connsiteX2" fmla="*/ 1484972 w 6914663"/>
              <a:gd name="connsiteY2" fmla="*/ -1 h 1457150"/>
              <a:gd name="connsiteX3" fmla="*/ 1599938 w 6914663"/>
              <a:gd name="connsiteY3" fmla="*/ 496 h 1457150"/>
              <a:gd name="connsiteX4" fmla="*/ 6914663 w 6914663"/>
              <a:gd name="connsiteY4" fmla="*/ 16062 h 1457150"/>
              <a:gd name="connsiteX0" fmla="*/ 0 w 6914663"/>
              <a:gd name="connsiteY0" fmla="*/ 1456808 h 1457150"/>
              <a:gd name="connsiteX1" fmla="*/ 1470309 w 6914663"/>
              <a:gd name="connsiteY1" fmla="*/ 1457151 h 1457150"/>
              <a:gd name="connsiteX2" fmla="*/ 1462974 w 6914663"/>
              <a:gd name="connsiteY2" fmla="*/ -1 h 1457150"/>
              <a:gd name="connsiteX3" fmla="*/ 1599938 w 6914663"/>
              <a:gd name="connsiteY3" fmla="*/ 496 h 1457150"/>
              <a:gd name="connsiteX4" fmla="*/ 6914663 w 6914663"/>
              <a:gd name="connsiteY4" fmla="*/ 16062 h 1457150"/>
              <a:gd name="connsiteX0" fmla="*/ 0 w 6914663"/>
              <a:gd name="connsiteY0" fmla="*/ 1456808 h 1457150"/>
              <a:gd name="connsiteX1" fmla="*/ 1470309 w 6914663"/>
              <a:gd name="connsiteY1" fmla="*/ 1457151 h 1457150"/>
              <a:gd name="connsiteX2" fmla="*/ 1470306 w 6914663"/>
              <a:gd name="connsiteY2" fmla="*/ -1 h 1457150"/>
              <a:gd name="connsiteX3" fmla="*/ 1599938 w 6914663"/>
              <a:gd name="connsiteY3" fmla="*/ 496 h 1457150"/>
              <a:gd name="connsiteX4" fmla="*/ 6914663 w 6914663"/>
              <a:gd name="connsiteY4" fmla="*/ 16062 h 14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4663" h="1457150">
                <a:moveTo>
                  <a:pt x="0" y="1456808"/>
                </a:moveTo>
                <a:lnTo>
                  <a:pt x="1470309" y="1457151"/>
                </a:lnTo>
                <a:cubicBezTo>
                  <a:pt x="1470308" y="971434"/>
                  <a:pt x="1470307" y="485716"/>
                  <a:pt x="1470306" y="-1"/>
                </a:cubicBezTo>
                <a:lnTo>
                  <a:pt x="1599938" y="496"/>
                </a:lnTo>
                <a:lnTo>
                  <a:pt x="6914663" y="16062"/>
                </a:lnTo>
              </a:path>
            </a:pathLst>
          </a:custGeom>
          <a:noFill/>
          <a:ln w="9525" cap="rnd">
            <a:solidFill>
              <a:srgbClr val="4DA6FF"/>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33" name="フリーフォーム 1132"/>
          <p:cNvSpPr/>
          <p:nvPr/>
        </p:nvSpPr>
        <p:spPr>
          <a:xfrm rot="5400000">
            <a:off x="1408611" y="3966810"/>
            <a:ext cx="4497519" cy="608644"/>
          </a:xfrm>
          <a:custGeom>
            <a:avLst/>
            <a:gdLst>
              <a:gd name="connsiteX0" fmla="*/ 0 w 7722454"/>
              <a:gd name="connsiteY0" fmla="*/ 0 h 299678"/>
              <a:gd name="connsiteX1" fmla="*/ 0 w 7722454"/>
              <a:gd name="connsiteY1" fmla="*/ 299678 h 299678"/>
              <a:gd name="connsiteX2" fmla="*/ 7722454 w 7722454"/>
              <a:gd name="connsiteY2" fmla="*/ 299678 h 299678"/>
              <a:gd name="connsiteX0" fmla="*/ 0 w 7722454"/>
              <a:gd name="connsiteY0" fmla="*/ 0 h 301309"/>
              <a:gd name="connsiteX1" fmla="*/ 0 w 7722454"/>
              <a:gd name="connsiteY1" fmla="*/ 299678 h 301309"/>
              <a:gd name="connsiteX2" fmla="*/ 2212198 w 7722454"/>
              <a:gd name="connsiteY2" fmla="*/ 301309 h 301309"/>
              <a:gd name="connsiteX3" fmla="*/ 7722454 w 7722454"/>
              <a:gd name="connsiteY3" fmla="*/ 299678 h 301309"/>
              <a:gd name="connsiteX0" fmla="*/ 0 w 7722454"/>
              <a:gd name="connsiteY0" fmla="*/ 0 h 1899086"/>
              <a:gd name="connsiteX1" fmla="*/ 2287715 w 7722454"/>
              <a:gd name="connsiteY1" fmla="*/ 1899085 h 1899086"/>
              <a:gd name="connsiteX2" fmla="*/ 2212198 w 7722454"/>
              <a:gd name="connsiteY2" fmla="*/ 301309 h 1899086"/>
              <a:gd name="connsiteX3" fmla="*/ 7722454 w 7722454"/>
              <a:gd name="connsiteY3" fmla="*/ 299678 h 1899086"/>
              <a:gd name="connsiteX0" fmla="*/ 0 w 7722454"/>
              <a:gd name="connsiteY0" fmla="*/ 0 h 1899086"/>
              <a:gd name="connsiteX1" fmla="*/ 2287715 w 7722454"/>
              <a:gd name="connsiteY1" fmla="*/ 1899085 h 1899086"/>
              <a:gd name="connsiteX2" fmla="*/ 2270857 w 7722454"/>
              <a:gd name="connsiteY2" fmla="*/ 290991 h 1899086"/>
              <a:gd name="connsiteX3" fmla="*/ 7722454 w 7722454"/>
              <a:gd name="connsiteY3" fmla="*/ 299678 h 1899086"/>
              <a:gd name="connsiteX0" fmla="*/ 0 w 6908558"/>
              <a:gd name="connsiteY0" fmla="*/ 1545743 h 1608095"/>
              <a:gd name="connsiteX1" fmla="*/ 1473819 w 6908558"/>
              <a:gd name="connsiteY1" fmla="*/ 1608094 h 1608095"/>
              <a:gd name="connsiteX2" fmla="*/ 1456961 w 6908558"/>
              <a:gd name="connsiteY2" fmla="*/ 0 h 1608095"/>
              <a:gd name="connsiteX3" fmla="*/ 6908558 w 6908558"/>
              <a:gd name="connsiteY3" fmla="*/ 8687 h 1608095"/>
              <a:gd name="connsiteX0" fmla="*/ 0 w 6908558"/>
              <a:gd name="connsiteY0" fmla="*/ 1545743 h 1545743"/>
              <a:gd name="connsiteX1" fmla="*/ 1473822 w 6908558"/>
              <a:gd name="connsiteY1" fmla="*/ 1535864 h 1545743"/>
              <a:gd name="connsiteX2" fmla="*/ 1456961 w 6908558"/>
              <a:gd name="connsiteY2" fmla="*/ 0 h 1545743"/>
              <a:gd name="connsiteX3" fmla="*/ 6908558 w 6908558"/>
              <a:gd name="connsiteY3" fmla="*/ 8687 h 1545743"/>
              <a:gd name="connsiteX0" fmla="*/ 0 w 6908558"/>
              <a:gd name="connsiteY0" fmla="*/ 1545743 h 1545743"/>
              <a:gd name="connsiteX1" fmla="*/ 1459161 w 6908558"/>
              <a:gd name="connsiteY1" fmla="*/ 1535862 h 1545743"/>
              <a:gd name="connsiteX2" fmla="*/ 1456961 w 6908558"/>
              <a:gd name="connsiteY2" fmla="*/ 0 h 1545743"/>
              <a:gd name="connsiteX3" fmla="*/ 6908558 w 6908558"/>
              <a:gd name="connsiteY3" fmla="*/ 8687 h 1545743"/>
              <a:gd name="connsiteX0" fmla="*/ 0 w 6934219"/>
              <a:gd name="connsiteY0" fmla="*/ 1545742 h 1545743"/>
              <a:gd name="connsiteX1" fmla="*/ 1484822 w 6934219"/>
              <a:gd name="connsiteY1" fmla="*/ 1535862 h 1545743"/>
              <a:gd name="connsiteX2" fmla="*/ 1482622 w 6934219"/>
              <a:gd name="connsiteY2" fmla="*/ 0 h 1545743"/>
              <a:gd name="connsiteX3" fmla="*/ 6934219 w 6934219"/>
              <a:gd name="connsiteY3" fmla="*/ 8687 h 1545743"/>
              <a:gd name="connsiteX0" fmla="*/ 0 w 6934219"/>
              <a:gd name="connsiteY0" fmla="*/ 1545742 h 1545743"/>
              <a:gd name="connsiteX1" fmla="*/ 1482622 w 6934219"/>
              <a:gd name="connsiteY1" fmla="*/ 0 h 1545743"/>
              <a:gd name="connsiteX2" fmla="*/ 6934219 w 6934219"/>
              <a:gd name="connsiteY2" fmla="*/ 8687 h 1545743"/>
              <a:gd name="connsiteX0" fmla="*/ 0 w 6934219"/>
              <a:gd name="connsiteY0" fmla="*/ 1552621 h 1552622"/>
              <a:gd name="connsiteX1" fmla="*/ 1619494 w 6934219"/>
              <a:gd name="connsiteY1" fmla="*/ 0 h 1552622"/>
              <a:gd name="connsiteX2" fmla="*/ 6934219 w 6934219"/>
              <a:gd name="connsiteY2" fmla="*/ 15566 h 1552622"/>
              <a:gd name="connsiteX0" fmla="*/ 0 w 6934219"/>
              <a:gd name="connsiteY0" fmla="*/ 1552621 h 1552622"/>
              <a:gd name="connsiteX1" fmla="*/ 225024 w 6934219"/>
              <a:gd name="connsiteY1" fmla="*/ 1344874 h 1552622"/>
              <a:gd name="connsiteX2" fmla="*/ 1619494 w 6934219"/>
              <a:gd name="connsiteY2" fmla="*/ 0 h 1552622"/>
              <a:gd name="connsiteX3" fmla="*/ 6934219 w 6934219"/>
              <a:gd name="connsiteY3" fmla="*/ 15566 h 1552622"/>
              <a:gd name="connsiteX0" fmla="*/ 0 w 6934219"/>
              <a:gd name="connsiteY0" fmla="*/ 1552621 h 1552622"/>
              <a:gd name="connsiteX1" fmla="*/ 200583 w 6934219"/>
              <a:gd name="connsiteY1" fmla="*/ 1544368 h 1552622"/>
              <a:gd name="connsiteX2" fmla="*/ 1619494 w 6934219"/>
              <a:gd name="connsiteY2" fmla="*/ 0 h 1552622"/>
              <a:gd name="connsiteX3" fmla="*/ 6934219 w 6934219"/>
              <a:gd name="connsiteY3" fmla="*/ 15566 h 1552622"/>
              <a:gd name="connsiteX0" fmla="*/ 0 w 6934219"/>
              <a:gd name="connsiteY0" fmla="*/ 1552621 h 1552622"/>
              <a:gd name="connsiteX1" fmla="*/ 210360 w 6934219"/>
              <a:gd name="connsiteY1" fmla="*/ 1489333 h 1552622"/>
              <a:gd name="connsiteX2" fmla="*/ 1619494 w 6934219"/>
              <a:gd name="connsiteY2" fmla="*/ 0 h 1552622"/>
              <a:gd name="connsiteX3" fmla="*/ 6934219 w 6934219"/>
              <a:gd name="connsiteY3" fmla="*/ 15566 h 1552622"/>
              <a:gd name="connsiteX0" fmla="*/ 0 w 6919553"/>
              <a:gd name="connsiteY0" fmla="*/ 1497588 h 1497589"/>
              <a:gd name="connsiteX1" fmla="*/ 195694 w 6919553"/>
              <a:gd name="connsiteY1" fmla="*/ 1489333 h 1497589"/>
              <a:gd name="connsiteX2" fmla="*/ 1604828 w 6919553"/>
              <a:gd name="connsiteY2" fmla="*/ 0 h 1497589"/>
              <a:gd name="connsiteX3" fmla="*/ 6919553 w 6919553"/>
              <a:gd name="connsiteY3" fmla="*/ 15566 h 1497589"/>
              <a:gd name="connsiteX0" fmla="*/ 1 w 6929330"/>
              <a:gd name="connsiteY0" fmla="*/ 1504467 h 1504466"/>
              <a:gd name="connsiteX1" fmla="*/ 205471 w 6929330"/>
              <a:gd name="connsiteY1" fmla="*/ 1489333 h 1504466"/>
              <a:gd name="connsiteX2" fmla="*/ 1614605 w 6929330"/>
              <a:gd name="connsiteY2" fmla="*/ 0 h 1504466"/>
              <a:gd name="connsiteX3" fmla="*/ 6929330 w 6929330"/>
              <a:gd name="connsiteY3" fmla="*/ 15566 h 1504466"/>
              <a:gd name="connsiteX0" fmla="*/ 0 w 6929328"/>
              <a:gd name="connsiteY0" fmla="*/ 1490707 h 1490708"/>
              <a:gd name="connsiteX1" fmla="*/ 205469 w 6929328"/>
              <a:gd name="connsiteY1" fmla="*/ 1489333 h 1490708"/>
              <a:gd name="connsiteX2" fmla="*/ 1614603 w 6929328"/>
              <a:gd name="connsiteY2" fmla="*/ 0 h 1490708"/>
              <a:gd name="connsiteX3" fmla="*/ 6929328 w 6929328"/>
              <a:gd name="connsiteY3" fmla="*/ 15566 h 1490708"/>
              <a:gd name="connsiteX0" fmla="*/ 0 w 6929328"/>
              <a:gd name="connsiteY0" fmla="*/ 1490707 h 1490708"/>
              <a:gd name="connsiteX1" fmla="*/ 205469 w 6929328"/>
              <a:gd name="connsiteY1" fmla="*/ 1441178 h 1490708"/>
              <a:gd name="connsiteX2" fmla="*/ 1614603 w 6929328"/>
              <a:gd name="connsiteY2" fmla="*/ 0 h 1490708"/>
              <a:gd name="connsiteX3" fmla="*/ 6929328 w 6929328"/>
              <a:gd name="connsiteY3" fmla="*/ 15566 h 1490708"/>
              <a:gd name="connsiteX0" fmla="*/ 0 w 6914663"/>
              <a:gd name="connsiteY0" fmla="*/ 1456312 h 1456312"/>
              <a:gd name="connsiteX1" fmla="*/ 190804 w 6914663"/>
              <a:gd name="connsiteY1" fmla="*/ 1441178 h 1456312"/>
              <a:gd name="connsiteX2" fmla="*/ 1599938 w 6914663"/>
              <a:gd name="connsiteY2" fmla="*/ 0 h 1456312"/>
              <a:gd name="connsiteX3" fmla="*/ 6914663 w 6914663"/>
              <a:gd name="connsiteY3" fmla="*/ 15566 h 1456312"/>
              <a:gd name="connsiteX0" fmla="*/ 0 w 6929328"/>
              <a:gd name="connsiteY0" fmla="*/ 1421916 h 1441178"/>
              <a:gd name="connsiteX1" fmla="*/ 205469 w 6929328"/>
              <a:gd name="connsiteY1" fmla="*/ 1441178 h 1441178"/>
              <a:gd name="connsiteX2" fmla="*/ 1614603 w 6929328"/>
              <a:gd name="connsiteY2" fmla="*/ 0 h 1441178"/>
              <a:gd name="connsiteX3" fmla="*/ 6929328 w 6929328"/>
              <a:gd name="connsiteY3" fmla="*/ 15566 h 1441178"/>
              <a:gd name="connsiteX0" fmla="*/ 0 w 6929328"/>
              <a:gd name="connsiteY0" fmla="*/ 1421916 h 1421916"/>
              <a:gd name="connsiteX1" fmla="*/ 210357 w 6929328"/>
              <a:gd name="connsiteY1" fmla="*/ 1420541 h 1421916"/>
              <a:gd name="connsiteX2" fmla="*/ 1614603 w 6929328"/>
              <a:gd name="connsiteY2" fmla="*/ 0 h 1421916"/>
              <a:gd name="connsiteX3" fmla="*/ 6929328 w 6929328"/>
              <a:gd name="connsiteY3" fmla="*/ 15566 h 1421916"/>
              <a:gd name="connsiteX0" fmla="*/ 0 w 6929328"/>
              <a:gd name="connsiteY0" fmla="*/ 1421916 h 1421916"/>
              <a:gd name="connsiteX1" fmla="*/ 205469 w 6929328"/>
              <a:gd name="connsiteY1" fmla="*/ 1386144 h 1421916"/>
              <a:gd name="connsiteX2" fmla="*/ 1614603 w 6929328"/>
              <a:gd name="connsiteY2" fmla="*/ 0 h 1421916"/>
              <a:gd name="connsiteX3" fmla="*/ 6929328 w 6929328"/>
              <a:gd name="connsiteY3" fmla="*/ 15566 h 1421916"/>
              <a:gd name="connsiteX0" fmla="*/ 0 w 6924440"/>
              <a:gd name="connsiteY0" fmla="*/ 1394399 h 1394399"/>
              <a:gd name="connsiteX1" fmla="*/ 200581 w 6924440"/>
              <a:gd name="connsiteY1" fmla="*/ 1386144 h 1394399"/>
              <a:gd name="connsiteX2" fmla="*/ 1609715 w 6924440"/>
              <a:gd name="connsiteY2" fmla="*/ 0 h 1394399"/>
              <a:gd name="connsiteX3" fmla="*/ 6924440 w 6924440"/>
              <a:gd name="connsiteY3" fmla="*/ 15566 h 1394399"/>
              <a:gd name="connsiteX0" fmla="*/ 0 w 6924440"/>
              <a:gd name="connsiteY0" fmla="*/ 1394399 h 1394399"/>
              <a:gd name="connsiteX1" fmla="*/ 200581 w 6924440"/>
              <a:gd name="connsiteY1" fmla="*/ 1337989 h 1394399"/>
              <a:gd name="connsiteX2" fmla="*/ 1609715 w 6924440"/>
              <a:gd name="connsiteY2" fmla="*/ 0 h 1394399"/>
              <a:gd name="connsiteX3" fmla="*/ 6924440 w 6924440"/>
              <a:gd name="connsiteY3" fmla="*/ 15566 h 1394399"/>
              <a:gd name="connsiteX0" fmla="*/ -1 w 6924435"/>
              <a:gd name="connsiteY0" fmla="*/ 1318727 h 1337990"/>
              <a:gd name="connsiteX1" fmla="*/ 200576 w 6924435"/>
              <a:gd name="connsiteY1" fmla="*/ 1337989 h 1337990"/>
              <a:gd name="connsiteX2" fmla="*/ 1609710 w 6924435"/>
              <a:gd name="connsiteY2" fmla="*/ 0 h 1337990"/>
              <a:gd name="connsiteX3" fmla="*/ 6924435 w 6924435"/>
              <a:gd name="connsiteY3" fmla="*/ 15566 h 1337990"/>
              <a:gd name="connsiteX0" fmla="*/ 1 w 6924437"/>
              <a:gd name="connsiteY0" fmla="*/ 1318727 h 1318726"/>
              <a:gd name="connsiteX1" fmla="*/ 205467 w 6924437"/>
              <a:gd name="connsiteY1" fmla="*/ 1317351 h 1318726"/>
              <a:gd name="connsiteX2" fmla="*/ 1609712 w 6924437"/>
              <a:gd name="connsiteY2" fmla="*/ 0 h 1318726"/>
              <a:gd name="connsiteX3" fmla="*/ 6924437 w 6924437"/>
              <a:gd name="connsiteY3" fmla="*/ 15566 h 1318726"/>
              <a:gd name="connsiteX0" fmla="*/ -1 w 6924435"/>
              <a:gd name="connsiteY0" fmla="*/ 1318727 h 1358623"/>
              <a:gd name="connsiteX1" fmla="*/ 1442203 w 6924435"/>
              <a:gd name="connsiteY1" fmla="*/ 1358624 h 1358623"/>
              <a:gd name="connsiteX2" fmla="*/ 1609710 w 6924435"/>
              <a:gd name="connsiteY2" fmla="*/ 0 h 1358623"/>
              <a:gd name="connsiteX3" fmla="*/ 6924435 w 6924435"/>
              <a:gd name="connsiteY3" fmla="*/ 15566 h 1358623"/>
              <a:gd name="connsiteX0" fmla="*/ 1 w 6924437"/>
              <a:gd name="connsiteY0" fmla="*/ 1318727 h 1358623"/>
              <a:gd name="connsiteX1" fmla="*/ 1442205 w 6924437"/>
              <a:gd name="connsiteY1" fmla="*/ 1358624 h 1358623"/>
              <a:gd name="connsiteX2" fmla="*/ 1448399 w 6924437"/>
              <a:gd name="connsiteY2" fmla="*/ 0 h 1358623"/>
              <a:gd name="connsiteX3" fmla="*/ 6924437 w 6924437"/>
              <a:gd name="connsiteY3" fmla="*/ 15566 h 1358623"/>
              <a:gd name="connsiteX0" fmla="*/ -1 w 6924435"/>
              <a:gd name="connsiteY0" fmla="*/ 1318727 h 1318726"/>
              <a:gd name="connsiteX1" fmla="*/ 1442206 w 6924435"/>
              <a:gd name="connsiteY1" fmla="*/ 1310468 h 1318726"/>
              <a:gd name="connsiteX2" fmla="*/ 1448397 w 6924435"/>
              <a:gd name="connsiteY2" fmla="*/ 0 h 1318726"/>
              <a:gd name="connsiteX3" fmla="*/ 6924435 w 6924435"/>
              <a:gd name="connsiteY3" fmla="*/ 15566 h 1318726"/>
              <a:gd name="connsiteX0" fmla="*/ 1 w 6924437"/>
              <a:gd name="connsiteY0" fmla="*/ 1318727 h 1318726"/>
              <a:gd name="connsiteX1" fmla="*/ 1442208 w 6924437"/>
              <a:gd name="connsiteY1" fmla="*/ 1317348 h 1318726"/>
              <a:gd name="connsiteX2" fmla="*/ 1448399 w 6924437"/>
              <a:gd name="connsiteY2" fmla="*/ 0 h 1318726"/>
              <a:gd name="connsiteX3" fmla="*/ 6924437 w 6924437"/>
              <a:gd name="connsiteY3" fmla="*/ 15566 h 1318726"/>
            </a:gdLst>
            <a:ahLst/>
            <a:cxnLst>
              <a:cxn ang="0">
                <a:pos x="connsiteX0" y="connsiteY0"/>
              </a:cxn>
              <a:cxn ang="0">
                <a:pos x="connsiteX1" y="connsiteY1"/>
              </a:cxn>
              <a:cxn ang="0">
                <a:pos x="connsiteX2" y="connsiteY2"/>
              </a:cxn>
              <a:cxn ang="0">
                <a:pos x="connsiteX3" y="connsiteY3"/>
              </a:cxn>
            </a:cxnLst>
            <a:rect l="l" t="t" r="r" b="b"/>
            <a:pathLst>
              <a:path w="6924437" h="1318726">
                <a:moveTo>
                  <a:pt x="1" y="1318727"/>
                </a:moveTo>
                <a:lnTo>
                  <a:pt x="1442208" y="1317348"/>
                </a:lnTo>
                <a:cubicBezTo>
                  <a:pt x="1444273" y="864473"/>
                  <a:pt x="1446334" y="452875"/>
                  <a:pt x="1448399" y="0"/>
                </a:cubicBezTo>
                <a:lnTo>
                  <a:pt x="6924437" y="15566"/>
                </a:lnTo>
              </a:path>
            </a:pathLst>
          </a:custGeom>
          <a:noFill/>
          <a:ln w="9525" cap="rnd">
            <a:solidFill>
              <a:srgbClr val="4DA6FF"/>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34" name="フリーフォーム 1133"/>
          <p:cNvSpPr/>
          <p:nvPr/>
        </p:nvSpPr>
        <p:spPr>
          <a:xfrm rot="5400000">
            <a:off x="2408035" y="3989433"/>
            <a:ext cx="4499898" cy="561019"/>
          </a:xfrm>
          <a:custGeom>
            <a:avLst/>
            <a:gdLst>
              <a:gd name="connsiteX0" fmla="*/ 0 w 7722454"/>
              <a:gd name="connsiteY0" fmla="*/ 0 h 299678"/>
              <a:gd name="connsiteX1" fmla="*/ 0 w 7722454"/>
              <a:gd name="connsiteY1" fmla="*/ 299678 h 299678"/>
              <a:gd name="connsiteX2" fmla="*/ 7722454 w 7722454"/>
              <a:gd name="connsiteY2" fmla="*/ 299678 h 299678"/>
              <a:gd name="connsiteX0" fmla="*/ 0 w 7722454"/>
              <a:gd name="connsiteY0" fmla="*/ 0 h 301309"/>
              <a:gd name="connsiteX1" fmla="*/ 0 w 7722454"/>
              <a:gd name="connsiteY1" fmla="*/ 299678 h 301309"/>
              <a:gd name="connsiteX2" fmla="*/ 2212198 w 7722454"/>
              <a:gd name="connsiteY2" fmla="*/ 301309 h 301309"/>
              <a:gd name="connsiteX3" fmla="*/ 7722454 w 7722454"/>
              <a:gd name="connsiteY3" fmla="*/ 299678 h 301309"/>
              <a:gd name="connsiteX0" fmla="*/ 0 w 7722454"/>
              <a:gd name="connsiteY0" fmla="*/ 0 h 1899086"/>
              <a:gd name="connsiteX1" fmla="*/ 2287715 w 7722454"/>
              <a:gd name="connsiteY1" fmla="*/ 1899085 h 1899086"/>
              <a:gd name="connsiteX2" fmla="*/ 2212198 w 7722454"/>
              <a:gd name="connsiteY2" fmla="*/ 301309 h 1899086"/>
              <a:gd name="connsiteX3" fmla="*/ 7722454 w 7722454"/>
              <a:gd name="connsiteY3" fmla="*/ 299678 h 1899086"/>
              <a:gd name="connsiteX0" fmla="*/ 0 w 7722454"/>
              <a:gd name="connsiteY0" fmla="*/ 0 h 1899086"/>
              <a:gd name="connsiteX1" fmla="*/ 2287715 w 7722454"/>
              <a:gd name="connsiteY1" fmla="*/ 1899085 h 1899086"/>
              <a:gd name="connsiteX2" fmla="*/ 2270857 w 7722454"/>
              <a:gd name="connsiteY2" fmla="*/ 290991 h 1899086"/>
              <a:gd name="connsiteX3" fmla="*/ 7722454 w 7722454"/>
              <a:gd name="connsiteY3" fmla="*/ 299678 h 1899086"/>
              <a:gd name="connsiteX0" fmla="*/ 0 w 6908558"/>
              <a:gd name="connsiteY0" fmla="*/ 1545743 h 1608095"/>
              <a:gd name="connsiteX1" fmla="*/ 1473819 w 6908558"/>
              <a:gd name="connsiteY1" fmla="*/ 1608094 h 1608095"/>
              <a:gd name="connsiteX2" fmla="*/ 1456961 w 6908558"/>
              <a:gd name="connsiteY2" fmla="*/ 0 h 1608095"/>
              <a:gd name="connsiteX3" fmla="*/ 6908558 w 6908558"/>
              <a:gd name="connsiteY3" fmla="*/ 8687 h 1608095"/>
              <a:gd name="connsiteX0" fmla="*/ 0 w 6908558"/>
              <a:gd name="connsiteY0" fmla="*/ 1545743 h 1545743"/>
              <a:gd name="connsiteX1" fmla="*/ 1473822 w 6908558"/>
              <a:gd name="connsiteY1" fmla="*/ 1535864 h 1545743"/>
              <a:gd name="connsiteX2" fmla="*/ 1456961 w 6908558"/>
              <a:gd name="connsiteY2" fmla="*/ 0 h 1545743"/>
              <a:gd name="connsiteX3" fmla="*/ 6908558 w 6908558"/>
              <a:gd name="connsiteY3" fmla="*/ 8687 h 1545743"/>
              <a:gd name="connsiteX0" fmla="*/ 0 w 6908558"/>
              <a:gd name="connsiteY0" fmla="*/ 1545743 h 1545743"/>
              <a:gd name="connsiteX1" fmla="*/ 1459161 w 6908558"/>
              <a:gd name="connsiteY1" fmla="*/ 1535862 h 1545743"/>
              <a:gd name="connsiteX2" fmla="*/ 1456961 w 6908558"/>
              <a:gd name="connsiteY2" fmla="*/ 0 h 1545743"/>
              <a:gd name="connsiteX3" fmla="*/ 6908558 w 6908558"/>
              <a:gd name="connsiteY3" fmla="*/ 8687 h 1545743"/>
              <a:gd name="connsiteX0" fmla="*/ 0 w 6934219"/>
              <a:gd name="connsiteY0" fmla="*/ 1545742 h 1545743"/>
              <a:gd name="connsiteX1" fmla="*/ 1484822 w 6934219"/>
              <a:gd name="connsiteY1" fmla="*/ 1535862 h 1545743"/>
              <a:gd name="connsiteX2" fmla="*/ 1482622 w 6934219"/>
              <a:gd name="connsiteY2" fmla="*/ 0 h 1545743"/>
              <a:gd name="connsiteX3" fmla="*/ 6934219 w 6934219"/>
              <a:gd name="connsiteY3" fmla="*/ 8687 h 1545743"/>
              <a:gd name="connsiteX0" fmla="*/ 0 w 6934219"/>
              <a:gd name="connsiteY0" fmla="*/ 1545742 h 1545743"/>
              <a:gd name="connsiteX1" fmla="*/ 1482622 w 6934219"/>
              <a:gd name="connsiteY1" fmla="*/ 0 h 1545743"/>
              <a:gd name="connsiteX2" fmla="*/ 6934219 w 6934219"/>
              <a:gd name="connsiteY2" fmla="*/ 8687 h 1545743"/>
              <a:gd name="connsiteX0" fmla="*/ 0 w 6934219"/>
              <a:gd name="connsiteY0" fmla="*/ 1552621 h 1552622"/>
              <a:gd name="connsiteX1" fmla="*/ 1619494 w 6934219"/>
              <a:gd name="connsiteY1" fmla="*/ 0 h 1552622"/>
              <a:gd name="connsiteX2" fmla="*/ 6934219 w 6934219"/>
              <a:gd name="connsiteY2" fmla="*/ 15566 h 1552622"/>
              <a:gd name="connsiteX0" fmla="*/ 0 w 6934219"/>
              <a:gd name="connsiteY0" fmla="*/ 1552621 h 1552622"/>
              <a:gd name="connsiteX1" fmla="*/ 225024 w 6934219"/>
              <a:gd name="connsiteY1" fmla="*/ 1344874 h 1552622"/>
              <a:gd name="connsiteX2" fmla="*/ 1619494 w 6934219"/>
              <a:gd name="connsiteY2" fmla="*/ 0 h 1552622"/>
              <a:gd name="connsiteX3" fmla="*/ 6934219 w 6934219"/>
              <a:gd name="connsiteY3" fmla="*/ 15566 h 1552622"/>
              <a:gd name="connsiteX0" fmla="*/ 0 w 6934219"/>
              <a:gd name="connsiteY0" fmla="*/ 1552621 h 1552622"/>
              <a:gd name="connsiteX1" fmla="*/ 200583 w 6934219"/>
              <a:gd name="connsiteY1" fmla="*/ 1544368 h 1552622"/>
              <a:gd name="connsiteX2" fmla="*/ 1619494 w 6934219"/>
              <a:gd name="connsiteY2" fmla="*/ 0 h 1552622"/>
              <a:gd name="connsiteX3" fmla="*/ 6934219 w 6934219"/>
              <a:gd name="connsiteY3" fmla="*/ 15566 h 1552622"/>
              <a:gd name="connsiteX0" fmla="*/ 0 w 6934219"/>
              <a:gd name="connsiteY0" fmla="*/ 1552621 h 1552622"/>
              <a:gd name="connsiteX1" fmla="*/ 210360 w 6934219"/>
              <a:gd name="connsiteY1" fmla="*/ 1489333 h 1552622"/>
              <a:gd name="connsiteX2" fmla="*/ 1619494 w 6934219"/>
              <a:gd name="connsiteY2" fmla="*/ 0 h 1552622"/>
              <a:gd name="connsiteX3" fmla="*/ 6934219 w 6934219"/>
              <a:gd name="connsiteY3" fmla="*/ 15566 h 1552622"/>
              <a:gd name="connsiteX0" fmla="*/ 0 w 6919553"/>
              <a:gd name="connsiteY0" fmla="*/ 1497588 h 1497589"/>
              <a:gd name="connsiteX1" fmla="*/ 195694 w 6919553"/>
              <a:gd name="connsiteY1" fmla="*/ 1489333 h 1497589"/>
              <a:gd name="connsiteX2" fmla="*/ 1604828 w 6919553"/>
              <a:gd name="connsiteY2" fmla="*/ 0 h 1497589"/>
              <a:gd name="connsiteX3" fmla="*/ 6919553 w 6919553"/>
              <a:gd name="connsiteY3" fmla="*/ 15566 h 1497589"/>
              <a:gd name="connsiteX0" fmla="*/ 1 w 6929330"/>
              <a:gd name="connsiteY0" fmla="*/ 1504467 h 1504466"/>
              <a:gd name="connsiteX1" fmla="*/ 205471 w 6929330"/>
              <a:gd name="connsiteY1" fmla="*/ 1489333 h 1504466"/>
              <a:gd name="connsiteX2" fmla="*/ 1614605 w 6929330"/>
              <a:gd name="connsiteY2" fmla="*/ 0 h 1504466"/>
              <a:gd name="connsiteX3" fmla="*/ 6929330 w 6929330"/>
              <a:gd name="connsiteY3" fmla="*/ 15566 h 1504466"/>
              <a:gd name="connsiteX0" fmla="*/ 0 w 6929328"/>
              <a:gd name="connsiteY0" fmla="*/ 1490707 h 1490708"/>
              <a:gd name="connsiteX1" fmla="*/ 205469 w 6929328"/>
              <a:gd name="connsiteY1" fmla="*/ 1489333 h 1490708"/>
              <a:gd name="connsiteX2" fmla="*/ 1614603 w 6929328"/>
              <a:gd name="connsiteY2" fmla="*/ 0 h 1490708"/>
              <a:gd name="connsiteX3" fmla="*/ 6929328 w 6929328"/>
              <a:gd name="connsiteY3" fmla="*/ 15566 h 1490708"/>
              <a:gd name="connsiteX0" fmla="*/ 0 w 6929328"/>
              <a:gd name="connsiteY0" fmla="*/ 1490707 h 1490708"/>
              <a:gd name="connsiteX1" fmla="*/ 205469 w 6929328"/>
              <a:gd name="connsiteY1" fmla="*/ 1441178 h 1490708"/>
              <a:gd name="connsiteX2" fmla="*/ 1614603 w 6929328"/>
              <a:gd name="connsiteY2" fmla="*/ 0 h 1490708"/>
              <a:gd name="connsiteX3" fmla="*/ 6929328 w 6929328"/>
              <a:gd name="connsiteY3" fmla="*/ 15566 h 1490708"/>
              <a:gd name="connsiteX0" fmla="*/ 0 w 6914663"/>
              <a:gd name="connsiteY0" fmla="*/ 1456312 h 1456312"/>
              <a:gd name="connsiteX1" fmla="*/ 190804 w 6914663"/>
              <a:gd name="connsiteY1" fmla="*/ 1441178 h 1456312"/>
              <a:gd name="connsiteX2" fmla="*/ 1599938 w 6914663"/>
              <a:gd name="connsiteY2" fmla="*/ 0 h 1456312"/>
              <a:gd name="connsiteX3" fmla="*/ 6914663 w 6914663"/>
              <a:gd name="connsiteY3" fmla="*/ 15566 h 1456312"/>
              <a:gd name="connsiteX0" fmla="*/ 0 w 6929328"/>
              <a:gd name="connsiteY0" fmla="*/ 1421916 h 1441178"/>
              <a:gd name="connsiteX1" fmla="*/ 205469 w 6929328"/>
              <a:gd name="connsiteY1" fmla="*/ 1441178 h 1441178"/>
              <a:gd name="connsiteX2" fmla="*/ 1614603 w 6929328"/>
              <a:gd name="connsiteY2" fmla="*/ 0 h 1441178"/>
              <a:gd name="connsiteX3" fmla="*/ 6929328 w 6929328"/>
              <a:gd name="connsiteY3" fmla="*/ 15566 h 1441178"/>
              <a:gd name="connsiteX0" fmla="*/ 0 w 6929328"/>
              <a:gd name="connsiteY0" fmla="*/ 1421916 h 1421916"/>
              <a:gd name="connsiteX1" fmla="*/ 210357 w 6929328"/>
              <a:gd name="connsiteY1" fmla="*/ 1420541 h 1421916"/>
              <a:gd name="connsiteX2" fmla="*/ 1614603 w 6929328"/>
              <a:gd name="connsiteY2" fmla="*/ 0 h 1421916"/>
              <a:gd name="connsiteX3" fmla="*/ 6929328 w 6929328"/>
              <a:gd name="connsiteY3" fmla="*/ 15566 h 1421916"/>
              <a:gd name="connsiteX0" fmla="*/ 0 w 6929328"/>
              <a:gd name="connsiteY0" fmla="*/ 1421916 h 1421916"/>
              <a:gd name="connsiteX1" fmla="*/ 205469 w 6929328"/>
              <a:gd name="connsiteY1" fmla="*/ 1386144 h 1421916"/>
              <a:gd name="connsiteX2" fmla="*/ 1614603 w 6929328"/>
              <a:gd name="connsiteY2" fmla="*/ 0 h 1421916"/>
              <a:gd name="connsiteX3" fmla="*/ 6929328 w 6929328"/>
              <a:gd name="connsiteY3" fmla="*/ 15566 h 1421916"/>
              <a:gd name="connsiteX0" fmla="*/ 0 w 6924440"/>
              <a:gd name="connsiteY0" fmla="*/ 1394399 h 1394399"/>
              <a:gd name="connsiteX1" fmla="*/ 200581 w 6924440"/>
              <a:gd name="connsiteY1" fmla="*/ 1386144 h 1394399"/>
              <a:gd name="connsiteX2" fmla="*/ 1609715 w 6924440"/>
              <a:gd name="connsiteY2" fmla="*/ 0 h 1394399"/>
              <a:gd name="connsiteX3" fmla="*/ 6924440 w 6924440"/>
              <a:gd name="connsiteY3" fmla="*/ 15566 h 1394399"/>
              <a:gd name="connsiteX0" fmla="*/ 0 w 6924440"/>
              <a:gd name="connsiteY0" fmla="*/ 1394399 h 1394399"/>
              <a:gd name="connsiteX1" fmla="*/ 200581 w 6924440"/>
              <a:gd name="connsiteY1" fmla="*/ 1337989 h 1394399"/>
              <a:gd name="connsiteX2" fmla="*/ 1609715 w 6924440"/>
              <a:gd name="connsiteY2" fmla="*/ 0 h 1394399"/>
              <a:gd name="connsiteX3" fmla="*/ 6924440 w 6924440"/>
              <a:gd name="connsiteY3" fmla="*/ 15566 h 1394399"/>
              <a:gd name="connsiteX0" fmla="*/ -1 w 6924435"/>
              <a:gd name="connsiteY0" fmla="*/ 1318727 h 1337990"/>
              <a:gd name="connsiteX1" fmla="*/ 200576 w 6924435"/>
              <a:gd name="connsiteY1" fmla="*/ 1337989 h 1337990"/>
              <a:gd name="connsiteX2" fmla="*/ 1609710 w 6924435"/>
              <a:gd name="connsiteY2" fmla="*/ 0 h 1337990"/>
              <a:gd name="connsiteX3" fmla="*/ 6924435 w 6924435"/>
              <a:gd name="connsiteY3" fmla="*/ 15566 h 1337990"/>
              <a:gd name="connsiteX0" fmla="*/ 1 w 6924437"/>
              <a:gd name="connsiteY0" fmla="*/ 1318727 h 1318726"/>
              <a:gd name="connsiteX1" fmla="*/ 205467 w 6924437"/>
              <a:gd name="connsiteY1" fmla="*/ 1317351 h 1318726"/>
              <a:gd name="connsiteX2" fmla="*/ 1609712 w 6924437"/>
              <a:gd name="connsiteY2" fmla="*/ 0 h 1318726"/>
              <a:gd name="connsiteX3" fmla="*/ 6924437 w 6924437"/>
              <a:gd name="connsiteY3" fmla="*/ 15566 h 1318726"/>
              <a:gd name="connsiteX0" fmla="*/ -1 w 6924435"/>
              <a:gd name="connsiteY0" fmla="*/ 1318727 h 1318726"/>
              <a:gd name="connsiteX1" fmla="*/ 190801 w 6924435"/>
              <a:gd name="connsiteY1" fmla="*/ 1289832 h 1318726"/>
              <a:gd name="connsiteX2" fmla="*/ 1609710 w 6924435"/>
              <a:gd name="connsiteY2" fmla="*/ 0 h 1318726"/>
              <a:gd name="connsiteX3" fmla="*/ 6924435 w 6924435"/>
              <a:gd name="connsiteY3" fmla="*/ 15566 h 1318726"/>
              <a:gd name="connsiteX0" fmla="*/ 0 w 6924437"/>
              <a:gd name="connsiteY0" fmla="*/ 1284330 h 1289831"/>
              <a:gd name="connsiteX1" fmla="*/ 190803 w 6924437"/>
              <a:gd name="connsiteY1" fmla="*/ 1289832 h 1289831"/>
              <a:gd name="connsiteX2" fmla="*/ 1609712 w 6924437"/>
              <a:gd name="connsiteY2" fmla="*/ 0 h 1289831"/>
              <a:gd name="connsiteX3" fmla="*/ 6924437 w 6924437"/>
              <a:gd name="connsiteY3" fmla="*/ 15566 h 1289831"/>
              <a:gd name="connsiteX0" fmla="*/ -1 w 6924432"/>
              <a:gd name="connsiteY0" fmla="*/ 1298087 h 1298086"/>
              <a:gd name="connsiteX1" fmla="*/ 190798 w 6924432"/>
              <a:gd name="connsiteY1" fmla="*/ 1289832 h 1298086"/>
              <a:gd name="connsiteX2" fmla="*/ 1609707 w 6924432"/>
              <a:gd name="connsiteY2" fmla="*/ 0 h 1298086"/>
              <a:gd name="connsiteX3" fmla="*/ 6924432 w 6924432"/>
              <a:gd name="connsiteY3" fmla="*/ 15566 h 1298086"/>
              <a:gd name="connsiteX0" fmla="*/ 0 w 6928099"/>
              <a:gd name="connsiteY0" fmla="*/ 1272290 h 1289831"/>
              <a:gd name="connsiteX1" fmla="*/ 194465 w 6928099"/>
              <a:gd name="connsiteY1" fmla="*/ 1289832 h 1289831"/>
              <a:gd name="connsiteX2" fmla="*/ 1613374 w 6928099"/>
              <a:gd name="connsiteY2" fmla="*/ 0 h 1289831"/>
              <a:gd name="connsiteX3" fmla="*/ 6928099 w 6928099"/>
              <a:gd name="connsiteY3" fmla="*/ 15566 h 1289831"/>
              <a:gd name="connsiteX0" fmla="*/ 0 w 6928099"/>
              <a:gd name="connsiteY0" fmla="*/ 1272290 h 1272290"/>
              <a:gd name="connsiteX1" fmla="*/ 168802 w 6928099"/>
              <a:gd name="connsiteY1" fmla="*/ 1269194 h 1272290"/>
              <a:gd name="connsiteX2" fmla="*/ 1613374 w 6928099"/>
              <a:gd name="connsiteY2" fmla="*/ 0 h 1272290"/>
              <a:gd name="connsiteX3" fmla="*/ 6928099 w 6928099"/>
              <a:gd name="connsiteY3" fmla="*/ 15566 h 1272290"/>
              <a:gd name="connsiteX0" fmla="*/ 0 w 6928099"/>
              <a:gd name="connsiteY0" fmla="*/ 1225856 h 1269194"/>
              <a:gd name="connsiteX1" fmla="*/ 168802 w 6928099"/>
              <a:gd name="connsiteY1" fmla="*/ 1269194 h 1269194"/>
              <a:gd name="connsiteX2" fmla="*/ 1613374 w 6928099"/>
              <a:gd name="connsiteY2" fmla="*/ 0 h 1269194"/>
              <a:gd name="connsiteX3" fmla="*/ 6928099 w 6928099"/>
              <a:gd name="connsiteY3" fmla="*/ 15566 h 1269194"/>
              <a:gd name="connsiteX0" fmla="*/ 0 w 6928099"/>
              <a:gd name="connsiteY0" fmla="*/ 1225856 h 1243398"/>
              <a:gd name="connsiteX1" fmla="*/ 168805 w 6928099"/>
              <a:gd name="connsiteY1" fmla="*/ 1243397 h 1243398"/>
              <a:gd name="connsiteX2" fmla="*/ 1613374 w 6928099"/>
              <a:gd name="connsiteY2" fmla="*/ 0 h 1243398"/>
              <a:gd name="connsiteX3" fmla="*/ 6928099 w 6928099"/>
              <a:gd name="connsiteY3" fmla="*/ 15566 h 1243398"/>
              <a:gd name="connsiteX0" fmla="*/ 0 w 6928099"/>
              <a:gd name="connsiteY0" fmla="*/ 1225856 h 1238237"/>
              <a:gd name="connsiteX1" fmla="*/ 161475 w 6928099"/>
              <a:gd name="connsiteY1" fmla="*/ 1238238 h 1238237"/>
              <a:gd name="connsiteX2" fmla="*/ 1613374 w 6928099"/>
              <a:gd name="connsiteY2" fmla="*/ 0 h 1238237"/>
              <a:gd name="connsiteX3" fmla="*/ 6928099 w 6928099"/>
              <a:gd name="connsiteY3" fmla="*/ 15566 h 1238237"/>
              <a:gd name="connsiteX0" fmla="*/ 0 w 6928099"/>
              <a:gd name="connsiteY0" fmla="*/ 1225856 h 1225857"/>
              <a:gd name="connsiteX1" fmla="*/ 150479 w 6928099"/>
              <a:gd name="connsiteY1" fmla="*/ 1212437 h 1225857"/>
              <a:gd name="connsiteX2" fmla="*/ 1613374 w 6928099"/>
              <a:gd name="connsiteY2" fmla="*/ 0 h 1225857"/>
              <a:gd name="connsiteX3" fmla="*/ 6928099 w 6928099"/>
              <a:gd name="connsiteY3" fmla="*/ 15566 h 1225857"/>
              <a:gd name="connsiteX0" fmla="*/ 0 w 6928099"/>
              <a:gd name="connsiteY0" fmla="*/ 1225856 h 1227913"/>
              <a:gd name="connsiteX1" fmla="*/ 150482 w 6928099"/>
              <a:gd name="connsiteY1" fmla="*/ 1227914 h 1227913"/>
              <a:gd name="connsiteX2" fmla="*/ 1613374 w 6928099"/>
              <a:gd name="connsiteY2" fmla="*/ 0 h 1227913"/>
              <a:gd name="connsiteX3" fmla="*/ 6928099 w 6928099"/>
              <a:gd name="connsiteY3" fmla="*/ 15566 h 1227913"/>
              <a:gd name="connsiteX0" fmla="*/ 0 w 6928099"/>
              <a:gd name="connsiteY0" fmla="*/ 1225856 h 1225857"/>
              <a:gd name="connsiteX1" fmla="*/ 1221013 w 6928099"/>
              <a:gd name="connsiteY1" fmla="*/ 1217595 h 1225857"/>
              <a:gd name="connsiteX2" fmla="*/ 1613374 w 6928099"/>
              <a:gd name="connsiteY2" fmla="*/ 0 h 1225857"/>
              <a:gd name="connsiteX3" fmla="*/ 6928099 w 6928099"/>
              <a:gd name="connsiteY3" fmla="*/ 15566 h 1225857"/>
              <a:gd name="connsiteX0" fmla="*/ 0 w 6928099"/>
              <a:gd name="connsiteY0" fmla="*/ 1215538 h 1215539"/>
              <a:gd name="connsiteX1" fmla="*/ 1221013 w 6928099"/>
              <a:gd name="connsiteY1" fmla="*/ 1207277 h 1215539"/>
              <a:gd name="connsiteX2" fmla="*/ 1224761 w 6928099"/>
              <a:gd name="connsiteY2" fmla="*/ -1 h 1215539"/>
              <a:gd name="connsiteX3" fmla="*/ 6928099 w 6928099"/>
              <a:gd name="connsiteY3" fmla="*/ 5248 h 1215539"/>
            </a:gdLst>
            <a:ahLst/>
            <a:cxnLst>
              <a:cxn ang="0">
                <a:pos x="connsiteX0" y="connsiteY0"/>
              </a:cxn>
              <a:cxn ang="0">
                <a:pos x="connsiteX1" y="connsiteY1"/>
              </a:cxn>
              <a:cxn ang="0">
                <a:pos x="connsiteX2" y="connsiteY2"/>
              </a:cxn>
              <a:cxn ang="0">
                <a:pos x="connsiteX3" y="connsiteY3"/>
              </a:cxn>
            </a:cxnLst>
            <a:rect l="l" t="t" r="r" b="b"/>
            <a:pathLst>
              <a:path w="6928099" h="1215539">
                <a:moveTo>
                  <a:pt x="0" y="1215538"/>
                </a:moveTo>
                <a:lnTo>
                  <a:pt x="1221013" y="1207277"/>
                </a:lnTo>
                <a:cubicBezTo>
                  <a:pt x="1222262" y="804851"/>
                  <a:pt x="1223512" y="402425"/>
                  <a:pt x="1224761" y="-1"/>
                </a:cubicBezTo>
                <a:lnTo>
                  <a:pt x="6928099" y="5248"/>
                </a:lnTo>
              </a:path>
            </a:pathLst>
          </a:custGeom>
          <a:noFill/>
          <a:ln w="9525" cap="rnd">
            <a:solidFill>
              <a:srgbClr val="4DA6FF"/>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35" name="フリーフォーム 1134"/>
          <p:cNvSpPr/>
          <p:nvPr/>
        </p:nvSpPr>
        <p:spPr>
          <a:xfrm rot="5400000">
            <a:off x="3417200" y="4011658"/>
            <a:ext cx="4501486" cy="514981"/>
          </a:xfrm>
          <a:custGeom>
            <a:avLst/>
            <a:gdLst>
              <a:gd name="connsiteX0" fmla="*/ 0 w 7722454"/>
              <a:gd name="connsiteY0" fmla="*/ 0 h 299678"/>
              <a:gd name="connsiteX1" fmla="*/ 0 w 7722454"/>
              <a:gd name="connsiteY1" fmla="*/ 299678 h 299678"/>
              <a:gd name="connsiteX2" fmla="*/ 7722454 w 7722454"/>
              <a:gd name="connsiteY2" fmla="*/ 299678 h 299678"/>
              <a:gd name="connsiteX0" fmla="*/ 0 w 7722454"/>
              <a:gd name="connsiteY0" fmla="*/ 0 h 301309"/>
              <a:gd name="connsiteX1" fmla="*/ 0 w 7722454"/>
              <a:gd name="connsiteY1" fmla="*/ 299678 h 301309"/>
              <a:gd name="connsiteX2" fmla="*/ 2212198 w 7722454"/>
              <a:gd name="connsiteY2" fmla="*/ 301309 h 301309"/>
              <a:gd name="connsiteX3" fmla="*/ 7722454 w 7722454"/>
              <a:gd name="connsiteY3" fmla="*/ 299678 h 301309"/>
              <a:gd name="connsiteX0" fmla="*/ 0 w 7722454"/>
              <a:gd name="connsiteY0" fmla="*/ 0 h 1899086"/>
              <a:gd name="connsiteX1" fmla="*/ 2287715 w 7722454"/>
              <a:gd name="connsiteY1" fmla="*/ 1899085 h 1899086"/>
              <a:gd name="connsiteX2" fmla="*/ 2212198 w 7722454"/>
              <a:gd name="connsiteY2" fmla="*/ 301309 h 1899086"/>
              <a:gd name="connsiteX3" fmla="*/ 7722454 w 7722454"/>
              <a:gd name="connsiteY3" fmla="*/ 299678 h 1899086"/>
              <a:gd name="connsiteX0" fmla="*/ 0 w 7722454"/>
              <a:gd name="connsiteY0" fmla="*/ 0 h 1899086"/>
              <a:gd name="connsiteX1" fmla="*/ 2287715 w 7722454"/>
              <a:gd name="connsiteY1" fmla="*/ 1899085 h 1899086"/>
              <a:gd name="connsiteX2" fmla="*/ 2270857 w 7722454"/>
              <a:gd name="connsiteY2" fmla="*/ 290991 h 1899086"/>
              <a:gd name="connsiteX3" fmla="*/ 7722454 w 7722454"/>
              <a:gd name="connsiteY3" fmla="*/ 299678 h 1899086"/>
              <a:gd name="connsiteX0" fmla="*/ 0 w 6908558"/>
              <a:gd name="connsiteY0" fmla="*/ 1545743 h 1608095"/>
              <a:gd name="connsiteX1" fmla="*/ 1473819 w 6908558"/>
              <a:gd name="connsiteY1" fmla="*/ 1608094 h 1608095"/>
              <a:gd name="connsiteX2" fmla="*/ 1456961 w 6908558"/>
              <a:gd name="connsiteY2" fmla="*/ 0 h 1608095"/>
              <a:gd name="connsiteX3" fmla="*/ 6908558 w 6908558"/>
              <a:gd name="connsiteY3" fmla="*/ 8687 h 1608095"/>
              <a:gd name="connsiteX0" fmla="*/ 0 w 6908558"/>
              <a:gd name="connsiteY0" fmla="*/ 1545743 h 1545743"/>
              <a:gd name="connsiteX1" fmla="*/ 1473822 w 6908558"/>
              <a:gd name="connsiteY1" fmla="*/ 1535864 h 1545743"/>
              <a:gd name="connsiteX2" fmla="*/ 1456961 w 6908558"/>
              <a:gd name="connsiteY2" fmla="*/ 0 h 1545743"/>
              <a:gd name="connsiteX3" fmla="*/ 6908558 w 6908558"/>
              <a:gd name="connsiteY3" fmla="*/ 8687 h 1545743"/>
              <a:gd name="connsiteX0" fmla="*/ 0 w 6908558"/>
              <a:gd name="connsiteY0" fmla="*/ 1545743 h 1545743"/>
              <a:gd name="connsiteX1" fmla="*/ 1459161 w 6908558"/>
              <a:gd name="connsiteY1" fmla="*/ 1535862 h 1545743"/>
              <a:gd name="connsiteX2" fmla="*/ 1456961 w 6908558"/>
              <a:gd name="connsiteY2" fmla="*/ 0 h 1545743"/>
              <a:gd name="connsiteX3" fmla="*/ 6908558 w 6908558"/>
              <a:gd name="connsiteY3" fmla="*/ 8687 h 1545743"/>
              <a:gd name="connsiteX0" fmla="*/ 0 w 6934219"/>
              <a:gd name="connsiteY0" fmla="*/ 1545742 h 1545743"/>
              <a:gd name="connsiteX1" fmla="*/ 1484822 w 6934219"/>
              <a:gd name="connsiteY1" fmla="*/ 1535862 h 1545743"/>
              <a:gd name="connsiteX2" fmla="*/ 1482622 w 6934219"/>
              <a:gd name="connsiteY2" fmla="*/ 0 h 1545743"/>
              <a:gd name="connsiteX3" fmla="*/ 6934219 w 6934219"/>
              <a:gd name="connsiteY3" fmla="*/ 8687 h 1545743"/>
              <a:gd name="connsiteX0" fmla="*/ 0 w 6934219"/>
              <a:gd name="connsiteY0" fmla="*/ 1545742 h 1545743"/>
              <a:gd name="connsiteX1" fmla="*/ 1482622 w 6934219"/>
              <a:gd name="connsiteY1" fmla="*/ 0 h 1545743"/>
              <a:gd name="connsiteX2" fmla="*/ 6934219 w 6934219"/>
              <a:gd name="connsiteY2" fmla="*/ 8687 h 1545743"/>
              <a:gd name="connsiteX0" fmla="*/ 0 w 6934219"/>
              <a:gd name="connsiteY0" fmla="*/ 1552621 h 1552622"/>
              <a:gd name="connsiteX1" fmla="*/ 1619494 w 6934219"/>
              <a:gd name="connsiteY1" fmla="*/ 0 h 1552622"/>
              <a:gd name="connsiteX2" fmla="*/ 6934219 w 6934219"/>
              <a:gd name="connsiteY2" fmla="*/ 15566 h 1552622"/>
              <a:gd name="connsiteX0" fmla="*/ 0 w 6934219"/>
              <a:gd name="connsiteY0" fmla="*/ 1552621 h 1552622"/>
              <a:gd name="connsiteX1" fmla="*/ 225024 w 6934219"/>
              <a:gd name="connsiteY1" fmla="*/ 1344874 h 1552622"/>
              <a:gd name="connsiteX2" fmla="*/ 1619494 w 6934219"/>
              <a:gd name="connsiteY2" fmla="*/ 0 h 1552622"/>
              <a:gd name="connsiteX3" fmla="*/ 6934219 w 6934219"/>
              <a:gd name="connsiteY3" fmla="*/ 15566 h 1552622"/>
              <a:gd name="connsiteX0" fmla="*/ 0 w 6934219"/>
              <a:gd name="connsiteY0" fmla="*/ 1552621 h 1552622"/>
              <a:gd name="connsiteX1" fmla="*/ 200583 w 6934219"/>
              <a:gd name="connsiteY1" fmla="*/ 1544368 h 1552622"/>
              <a:gd name="connsiteX2" fmla="*/ 1619494 w 6934219"/>
              <a:gd name="connsiteY2" fmla="*/ 0 h 1552622"/>
              <a:gd name="connsiteX3" fmla="*/ 6934219 w 6934219"/>
              <a:gd name="connsiteY3" fmla="*/ 15566 h 1552622"/>
              <a:gd name="connsiteX0" fmla="*/ 0 w 6934219"/>
              <a:gd name="connsiteY0" fmla="*/ 1552621 h 1552622"/>
              <a:gd name="connsiteX1" fmla="*/ 210360 w 6934219"/>
              <a:gd name="connsiteY1" fmla="*/ 1489333 h 1552622"/>
              <a:gd name="connsiteX2" fmla="*/ 1619494 w 6934219"/>
              <a:gd name="connsiteY2" fmla="*/ 0 h 1552622"/>
              <a:gd name="connsiteX3" fmla="*/ 6934219 w 6934219"/>
              <a:gd name="connsiteY3" fmla="*/ 15566 h 1552622"/>
              <a:gd name="connsiteX0" fmla="*/ 0 w 6919553"/>
              <a:gd name="connsiteY0" fmla="*/ 1497588 h 1497589"/>
              <a:gd name="connsiteX1" fmla="*/ 195694 w 6919553"/>
              <a:gd name="connsiteY1" fmla="*/ 1489333 h 1497589"/>
              <a:gd name="connsiteX2" fmla="*/ 1604828 w 6919553"/>
              <a:gd name="connsiteY2" fmla="*/ 0 h 1497589"/>
              <a:gd name="connsiteX3" fmla="*/ 6919553 w 6919553"/>
              <a:gd name="connsiteY3" fmla="*/ 15566 h 1497589"/>
              <a:gd name="connsiteX0" fmla="*/ 1 w 6929330"/>
              <a:gd name="connsiteY0" fmla="*/ 1504467 h 1504466"/>
              <a:gd name="connsiteX1" fmla="*/ 205471 w 6929330"/>
              <a:gd name="connsiteY1" fmla="*/ 1489333 h 1504466"/>
              <a:gd name="connsiteX2" fmla="*/ 1614605 w 6929330"/>
              <a:gd name="connsiteY2" fmla="*/ 0 h 1504466"/>
              <a:gd name="connsiteX3" fmla="*/ 6929330 w 6929330"/>
              <a:gd name="connsiteY3" fmla="*/ 15566 h 1504466"/>
              <a:gd name="connsiteX0" fmla="*/ 0 w 6929328"/>
              <a:gd name="connsiteY0" fmla="*/ 1490707 h 1490708"/>
              <a:gd name="connsiteX1" fmla="*/ 205469 w 6929328"/>
              <a:gd name="connsiteY1" fmla="*/ 1489333 h 1490708"/>
              <a:gd name="connsiteX2" fmla="*/ 1614603 w 6929328"/>
              <a:gd name="connsiteY2" fmla="*/ 0 h 1490708"/>
              <a:gd name="connsiteX3" fmla="*/ 6929328 w 6929328"/>
              <a:gd name="connsiteY3" fmla="*/ 15566 h 1490708"/>
              <a:gd name="connsiteX0" fmla="*/ 0 w 6929328"/>
              <a:gd name="connsiteY0" fmla="*/ 1490707 h 1490708"/>
              <a:gd name="connsiteX1" fmla="*/ 205469 w 6929328"/>
              <a:gd name="connsiteY1" fmla="*/ 1441178 h 1490708"/>
              <a:gd name="connsiteX2" fmla="*/ 1614603 w 6929328"/>
              <a:gd name="connsiteY2" fmla="*/ 0 h 1490708"/>
              <a:gd name="connsiteX3" fmla="*/ 6929328 w 6929328"/>
              <a:gd name="connsiteY3" fmla="*/ 15566 h 1490708"/>
              <a:gd name="connsiteX0" fmla="*/ 0 w 6914663"/>
              <a:gd name="connsiteY0" fmla="*/ 1456312 h 1456312"/>
              <a:gd name="connsiteX1" fmla="*/ 190804 w 6914663"/>
              <a:gd name="connsiteY1" fmla="*/ 1441178 h 1456312"/>
              <a:gd name="connsiteX2" fmla="*/ 1599938 w 6914663"/>
              <a:gd name="connsiteY2" fmla="*/ 0 h 1456312"/>
              <a:gd name="connsiteX3" fmla="*/ 6914663 w 6914663"/>
              <a:gd name="connsiteY3" fmla="*/ 15566 h 1456312"/>
              <a:gd name="connsiteX0" fmla="*/ 0 w 6929328"/>
              <a:gd name="connsiteY0" fmla="*/ 1421916 h 1441178"/>
              <a:gd name="connsiteX1" fmla="*/ 205469 w 6929328"/>
              <a:gd name="connsiteY1" fmla="*/ 1441178 h 1441178"/>
              <a:gd name="connsiteX2" fmla="*/ 1614603 w 6929328"/>
              <a:gd name="connsiteY2" fmla="*/ 0 h 1441178"/>
              <a:gd name="connsiteX3" fmla="*/ 6929328 w 6929328"/>
              <a:gd name="connsiteY3" fmla="*/ 15566 h 1441178"/>
              <a:gd name="connsiteX0" fmla="*/ 0 w 6929328"/>
              <a:gd name="connsiteY0" fmla="*/ 1421916 h 1421916"/>
              <a:gd name="connsiteX1" fmla="*/ 210357 w 6929328"/>
              <a:gd name="connsiteY1" fmla="*/ 1420541 h 1421916"/>
              <a:gd name="connsiteX2" fmla="*/ 1614603 w 6929328"/>
              <a:gd name="connsiteY2" fmla="*/ 0 h 1421916"/>
              <a:gd name="connsiteX3" fmla="*/ 6929328 w 6929328"/>
              <a:gd name="connsiteY3" fmla="*/ 15566 h 1421916"/>
              <a:gd name="connsiteX0" fmla="*/ 0 w 6929328"/>
              <a:gd name="connsiteY0" fmla="*/ 1421916 h 1421916"/>
              <a:gd name="connsiteX1" fmla="*/ 205469 w 6929328"/>
              <a:gd name="connsiteY1" fmla="*/ 1386144 h 1421916"/>
              <a:gd name="connsiteX2" fmla="*/ 1614603 w 6929328"/>
              <a:gd name="connsiteY2" fmla="*/ 0 h 1421916"/>
              <a:gd name="connsiteX3" fmla="*/ 6929328 w 6929328"/>
              <a:gd name="connsiteY3" fmla="*/ 15566 h 1421916"/>
              <a:gd name="connsiteX0" fmla="*/ 0 w 6924440"/>
              <a:gd name="connsiteY0" fmla="*/ 1394399 h 1394399"/>
              <a:gd name="connsiteX1" fmla="*/ 200581 w 6924440"/>
              <a:gd name="connsiteY1" fmla="*/ 1386144 h 1394399"/>
              <a:gd name="connsiteX2" fmla="*/ 1609715 w 6924440"/>
              <a:gd name="connsiteY2" fmla="*/ 0 h 1394399"/>
              <a:gd name="connsiteX3" fmla="*/ 6924440 w 6924440"/>
              <a:gd name="connsiteY3" fmla="*/ 15566 h 1394399"/>
              <a:gd name="connsiteX0" fmla="*/ 0 w 6924440"/>
              <a:gd name="connsiteY0" fmla="*/ 1394399 h 1394399"/>
              <a:gd name="connsiteX1" fmla="*/ 200581 w 6924440"/>
              <a:gd name="connsiteY1" fmla="*/ 1337989 h 1394399"/>
              <a:gd name="connsiteX2" fmla="*/ 1609715 w 6924440"/>
              <a:gd name="connsiteY2" fmla="*/ 0 h 1394399"/>
              <a:gd name="connsiteX3" fmla="*/ 6924440 w 6924440"/>
              <a:gd name="connsiteY3" fmla="*/ 15566 h 1394399"/>
              <a:gd name="connsiteX0" fmla="*/ -1 w 6924435"/>
              <a:gd name="connsiteY0" fmla="*/ 1318727 h 1337990"/>
              <a:gd name="connsiteX1" fmla="*/ 200576 w 6924435"/>
              <a:gd name="connsiteY1" fmla="*/ 1337989 h 1337990"/>
              <a:gd name="connsiteX2" fmla="*/ 1609710 w 6924435"/>
              <a:gd name="connsiteY2" fmla="*/ 0 h 1337990"/>
              <a:gd name="connsiteX3" fmla="*/ 6924435 w 6924435"/>
              <a:gd name="connsiteY3" fmla="*/ 15566 h 1337990"/>
              <a:gd name="connsiteX0" fmla="*/ 1 w 6924437"/>
              <a:gd name="connsiteY0" fmla="*/ 1318727 h 1318726"/>
              <a:gd name="connsiteX1" fmla="*/ 205467 w 6924437"/>
              <a:gd name="connsiteY1" fmla="*/ 1317351 h 1318726"/>
              <a:gd name="connsiteX2" fmla="*/ 1609712 w 6924437"/>
              <a:gd name="connsiteY2" fmla="*/ 0 h 1318726"/>
              <a:gd name="connsiteX3" fmla="*/ 6924437 w 6924437"/>
              <a:gd name="connsiteY3" fmla="*/ 15566 h 1318726"/>
              <a:gd name="connsiteX0" fmla="*/ -1 w 6924435"/>
              <a:gd name="connsiteY0" fmla="*/ 1318727 h 1318726"/>
              <a:gd name="connsiteX1" fmla="*/ 190801 w 6924435"/>
              <a:gd name="connsiteY1" fmla="*/ 1289832 h 1318726"/>
              <a:gd name="connsiteX2" fmla="*/ 1609710 w 6924435"/>
              <a:gd name="connsiteY2" fmla="*/ 0 h 1318726"/>
              <a:gd name="connsiteX3" fmla="*/ 6924435 w 6924435"/>
              <a:gd name="connsiteY3" fmla="*/ 15566 h 1318726"/>
              <a:gd name="connsiteX0" fmla="*/ 0 w 6924437"/>
              <a:gd name="connsiteY0" fmla="*/ 1284330 h 1289831"/>
              <a:gd name="connsiteX1" fmla="*/ 190803 w 6924437"/>
              <a:gd name="connsiteY1" fmla="*/ 1289832 h 1289831"/>
              <a:gd name="connsiteX2" fmla="*/ 1609712 w 6924437"/>
              <a:gd name="connsiteY2" fmla="*/ 0 h 1289831"/>
              <a:gd name="connsiteX3" fmla="*/ 6924437 w 6924437"/>
              <a:gd name="connsiteY3" fmla="*/ 15566 h 1289831"/>
              <a:gd name="connsiteX0" fmla="*/ -1 w 6924432"/>
              <a:gd name="connsiteY0" fmla="*/ 1298087 h 1298086"/>
              <a:gd name="connsiteX1" fmla="*/ 190798 w 6924432"/>
              <a:gd name="connsiteY1" fmla="*/ 1289832 h 1298086"/>
              <a:gd name="connsiteX2" fmla="*/ 1609707 w 6924432"/>
              <a:gd name="connsiteY2" fmla="*/ 0 h 1298086"/>
              <a:gd name="connsiteX3" fmla="*/ 6924432 w 6924432"/>
              <a:gd name="connsiteY3" fmla="*/ 15566 h 1298086"/>
              <a:gd name="connsiteX0" fmla="*/ 0 w 6928099"/>
              <a:gd name="connsiteY0" fmla="*/ 1272290 h 1289831"/>
              <a:gd name="connsiteX1" fmla="*/ 194465 w 6928099"/>
              <a:gd name="connsiteY1" fmla="*/ 1289832 h 1289831"/>
              <a:gd name="connsiteX2" fmla="*/ 1613374 w 6928099"/>
              <a:gd name="connsiteY2" fmla="*/ 0 h 1289831"/>
              <a:gd name="connsiteX3" fmla="*/ 6928099 w 6928099"/>
              <a:gd name="connsiteY3" fmla="*/ 15566 h 1289831"/>
              <a:gd name="connsiteX0" fmla="*/ 0 w 6928099"/>
              <a:gd name="connsiteY0" fmla="*/ 1272290 h 1272290"/>
              <a:gd name="connsiteX1" fmla="*/ 168802 w 6928099"/>
              <a:gd name="connsiteY1" fmla="*/ 1269194 h 1272290"/>
              <a:gd name="connsiteX2" fmla="*/ 1613374 w 6928099"/>
              <a:gd name="connsiteY2" fmla="*/ 0 h 1272290"/>
              <a:gd name="connsiteX3" fmla="*/ 6928099 w 6928099"/>
              <a:gd name="connsiteY3" fmla="*/ 15566 h 1272290"/>
              <a:gd name="connsiteX0" fmla="*/ 0 w 6928099"/>
              <a:gd name="connsiteY0" fmla="*/ 1225856 h 1269194"/>
              <a:gd name="connsiteX1" fmla="*/ 168802 w 6928099"/>
              <a:gd name="connsiteY1" fmla="*/ 1269194 h 1269194"/>
              <a:gd name="connsiteX2" fmla="*/ 1613374 w 6928099"/>
              <a:gd name="connsiteY2" fmla="*/ 0 h 1269194"/>
              <a:gd name="connsiteX3" fmla="*/ 6928099 w 6928099"/>
              <a:gd name="connsiteY3" fmla="*/ 15566 h 1269194"/>
              <a:gd name="connsiteX0" fmla="*/ 0 w 6928099"/>
              <a:gd name="connsiteY0" fmla="*/ 1225856 h 1243398"/>
              <a:gd name="connsiteX1" fmla="*/ 168805 w 6928099"/>
              <a:gd name="connsiteY1" fmla="*/ 1243397 h 1243398"/>
              <a:gd name="connsiteX2" fmla="*/ 1613374 w 6928099"/>
              <a:gd name="connsiteY2" fmla="*/ 0 h 1243398"/>
              <a:gd name="connsiteX3" fmla="*/ 6928099 w 6928099"/>
              <a:gd name="connsiteY3" fmla="*/ 15566 h 1243398"/>
              <a:gd name="connsiteX0" fmla="*/ 0 w 6928099"/>
              <a:gd name="connsiteY0" fmla="*/ 1225856 h 1238237"/>
              <a:gd name="connsiteX1" fmla="*/ 161475 w 6928099"/>
              <a:gd name="connsiteY1" fmla="*/ 1238238 h 1238237"/>
              <a:gd name="connsiteX2" fmla="*/ 1613374 w 6928099"/>
              <a:gd name="connsiteY2" fmla="*/ 0 h 1238237"/>
              <a:gd name="connsiteX3" fmla="*/ 6928099 w 6928099"/>
              <a:gd name="connsiteY3" fmla="*/ 15566 h 1238237"/>
              <a:gd name="connsiteX0" fmla="*/ 0 w 6928099"/>
              <a:gd name="connsiteY0" fmla="*/ 1225856 h 1225857"/>
              <a:gd name="connsiteX1" fmla="*/ 150479 w 6928099"/>
              <a:gd name="connsiteY1" fmla="*/ 1212437 h 1225857"/>
              <a:gd name="connsiteX2" fmla="*/ 1613374 w 6928099"/>
              <a:gd name="connsiteY2" fmla="*/ 0 h 1225857"/>
              <a:gd name="connsiteX3" fmla="*/ 6928099 w 6928099"/>
              <a:gd name="connsiteY3" fmla="*/ 15566 h 1225857"/>
              <a:gd name="connsiteX0" fmla="*/ 0 w 6928099"/>
              <a:gd name="connsiteY0" fmla="*/ 1225856 h 1227913"/>
              <a:gd name="connsiteX1" fmla="*/ 150482 w 6928099"/>
              <a:gd name="connsiteY1" fmla="*/ 1227914 h 1227913"/>
              <a:gd name="connsiteX2" fmla="*/ 1613374 w 6928099"/>
              <a:gd name="connsiteY2" fmla="*/ 0 h 1227913"/>
              <a:gd name="connsiteX3" fmla="*/ 6928099 w 6928099"/>
              <a:gd name="connsiteY3" fmla="*/ 15566 h 1227913"/>
              <a:gd name="connsiteX0" fmla="*/ 0 w 6932987"/>
              <a:gd name="connsiteY0" fmla="*/ 1184582 h 1227913"/>
              <a:gd name="connsiteX1" fmla="*/ 155370 w 6932987"/>
              <a:gd name="connsiteY1" fmla="*/ 1227914 h 1227913"/>
              <a:gd name="connsiteX2" fmla="*/ 1618262 w 6932987"/>
              <a:gd name="connsiteY2" fmla="*/ 0 h 1227913"/>
              <a:gd name="connsiteX3" fmla="*/ 6932987 w 6932987"/>
              <a:gd name="connsiteY3" fmla="*/ 15566 h 1227913"/>
              <a:gd name="connsiteX0" fmla="*/ 0 w 6932987"/>
              <a:gd name="connsiteY0" fmla="*/ 1184582 h 1193515"/>
              <a:gd name="connsiteX1" fmla="*/ 165150 w 6932987"/>
              <a:gd name="connsiteY1" fmla="*/ 1193516 h 1193515"/>
              <a:gd name="connsiteX2" fmla="*/ 1618262 w 6932987"/>
              <a:gd name="connsiteY2" fmla="*/ 0 h 1193515"/>
              <a:gd name="connsiteX3" fmla="*/ 6932987 w 6932987"/>
              <a:gd name="connsiteY3" fmla="*/ 15566 h 1193515"/>
              <a:gd name="connsiteX0" fmla="*/ 0 w 6932987"/>
              <a:gd name="connsiteY0" fmla="*/ 1184582 h 1186636"/>
              <a:gd name="connsiteX1" fmla="*/ 165153 w 6932987"/>
              <a:gd name="connsiteY1" fmla="*/ 1186635 h 1186636"/>
              <a:gd name="connsiteX2" fmla="*/ 1618262 w 6932987"/>
              <a:gd name="connsiteY2" fmla="*/ 0 h 1186636"/>
              <a:gd name="connsiteX3" fmla="*/ 6932987 w 6932987"/>
              <a:gd name="connsiteY3" fmla="*/ 15566 h 1186636"/>
              <a:gd name="connsiteX0" fmla="*/ 0 w 6932987"/>
              <a:gd name="connsiteY0" fmla="*/ 1184582 h 1184582"/>
              <a:gd name="connsiteX1" fmla="*/ 165153 w 6932987"/>
              <a:gd name="connsiteY1" fmla="*/ 1152240 h 1184582"/>
              <a:gd name="connsiteX2" fmla="*/ 1618262 w 6932987"/>
              <a:gd name="connsiteY2" fmla="*/ 0 h 1184582"/>
              <a:gd name="connsiteX3" fmla="*/ 6932987 w 6932987"/>
              <a:gd name="connsiteY3" fmla="*/ 15566 h 1184582"/>
              <a:gd name="connsiteX0" fmla="*/ 0 w 6923210"/>
              <a:gd name="connsiteY0" fmla="*/ 1157065 h 1157065"/>
              <a:gd name="connsiteX1" fmla="*/ 155376 w 6923210"/>
              <a:gd name="connsiteY1" fmla="*/ 1152240 h 1157065"/>
              <a:gd name="connsiteX2" fmla="*/ 1608485 w 6923210"/>
              <a:gd name="connsiteY2" fmla="*/ 0 h 1157065"/>
              <a:gd name="connsiteX3" fmla="*/ 6923210 w 6923210"/>
              <a:gd name="connsiteY3" fmla="*/ 15566 h 1157065"/>
              <a:gd name="connsiteX0" fmla="*/ 0 w 6930543"/>
              <a:gd name="connsiteY0" fmla="*/ 1115790 h 1152240"/>
              <a:gd name="connsiteX1" fmla="*/ 162709 w 6930543"/>
              <a:gd name="connsiteY1" fmla="*/ 1152240 h 1152240"/>
              <a:gd name="connsiteX2" fmla="*/ 1615818 w 6930543"/>
              <a:gd name="connsiteY2" fmla="*/ 0 h 1152240"/>
              <a:gd name="connsiteX3" fmla="*/ 6930543 w 6930543"/>
              <a:gd name="connsiteY3" fmla="*/ 15566 h 1152240"/>
              <a:gd name="connsiteX0" fmla="*/ 0 w 6930543"/>
              <a:gd name="connsiteY0" fmla="*/ 1115790 h 1121285"/>
              <a:gd name="connsiteX1" fmla="*/ 173708 w 6930543"/>
              <a:gd name="connsiteY1" fmla="*/ 1121285 h 1121285"/>
              <a:gd name="connsiteX2" fmla="*/ 1615818 w 6930543"/>
              <a:gd name="connsiteY2" fmla="*/ 0 h 1121285"/>
              <a:gd name="connsiteX3" fmla="*/ 6930543 w 6930543"/>
              <a:gd name="connsiteY3" fmla="*/ 15566 h 1121285"/>
              <a:gd name="connsiteX0" fmla="*/ 0 w 6930543"/>
              <a:gd name="connsiteY0" fmla="*/ 1115790 h 1115790"/>
              <a:gd name="connsiteX1" fmla="*/ 1104928 w 6930543"/>
              <a:gd name="connsiteY1" fmla="*/ 1090327 h 1115790"/>
              <a:gd name="connsiteX2" fmla="*/ 1615818 w 6930543"/>
              <a:gd name="connsiteY2" fmla="*/ 0 h 1115790"/>
              <a:gd name="connsiteX3" fmla="*/ 6930543 w 6930543"/>
              <a:gd name="connsiteY3" fmla="*/ 15566 h 1115790"/>
              <a:gd name="connsiteX0" fmla="*/ 0 w 6930543"/>
              <a:gd name="connsiteY0" fmla="*/ 1115790 h 1115790"/>
              <a:gd name="connsiteX1" fmla="*/ 1104928 w 6930543"/>
              <a:gd name="connsiteY1" fmla="*/ 1090327 h 1115790"/>
              <a:gd name="connsiteX2" fmla="*/ 1109887 w 6930543"/>
              <a:gd name="connsiteY2" fmla="*/ -1 h 1115790"/>
              <a:gd name="connsiteX3" fmla="*/ 6930543 w 6930543"/>
              <a:gd name="connsiteY3" fmla="*/ 15566 h 1115790"/>
            </a:gdLst>
            <a:ahLst/>
            <a:cxnLst>
              <a:cxn ang="0">
                <a:pos x="connsiteX0" y="connsiteY0"/>
              </a:cxn>
              <a:cxn ang="0">
                <a:pos x="connsiteX1" y="connsiteY1"/>
              </a:cxn>
              <a:cxn ang="0">
                <a:pos x="connsiteX2" y="connsiteY2"/>
              </a:cxn>
              <a:cxn ang="0">
                <a:pos x="connsiteX3" y="connsiteY3"/>
              </a:cxn>
            </a:cxnLst>
            <a:rect l="l" t="t" r="r" b="b"/>
            <a:pathLst>
              <a:path w="6930543" h="1115790">
                <a:moveTo>
                  <a:pt x="0" y="1115790"/>
                </a:moveTo>
                <a:lnTo>
                  <a:pt x="1104928" y="1090327"/>
                </a:lnTo>
                <a:lnTo>
                  <a:pt x="1109887" y="-1"/>
                </a:lnTo>
                <a:lnTo>
                  <a:pt x="6930543" y="15566"/>
                </a:lnTo>
              </a:path>
            </a:pathLst>
          </a:custGeom>
          <a:noFill/>
          <a:ln w="9525" cap="rnd">
            <a:solidFill>
              <a:srgbClr val="4DA6FF"/>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36" name="フリーフォーム 1135"/>
          <p:cNvSpPr/>
          <p:nvPr/>
        </p:nvSpPr>
        <p:spPr>
          <a:xfrm rot="5400000">
            <a:off x="4415515" y="4033092"/>
            <a:ext cx="4499101" cy="474498"/>
          </a:xfrm>
          <a:custGeom>
            <a:avLst/>
            <a:gdLst>
              <a:gd name="connsiteX0" fmla="*/ 0 w 7722454"/>
              <a:gd name="connsiteY0" fmla="*/ 0 h 299678"/>
              <a:gd name="connsiteX1" fmla="*/ 0 w 7722454"/>
              <a:gd name="connsiteY1" fmla="*/ 299678 h 299678"/>
              <a:gd name="connsiteX2" fmla="*/ 7722454 w 7722454"/>
              <a:gd name="connsiteY2" fmla="*/ 299678 h 299678"/>
              <a:gd name="connsiteX0" fmla="*/ 0 w 7722454"/>
              <a:gd name="connsiteY0" fmla="*/ 0 h 301309"/>
              <a:gd name="connsiteX1" fmla="*/ 0 w 7722454"/>
              <a:gd name="connsiteY1" fmla="*/ 299678 h 301309"/>
              <a:gd name="connsiteX2" fmla="*/ 2212198 w 7722454"/>
              <a:gd name="connsiteY2" fmla="*/ 301309 h 301309"/>
              <a:gd name="connsiteX3" fmla="*/ 7722454 w 7722454"/>
              <a:gd name="connsiteY3" fmla="*/ 299678 h 301309"/>
              <a:gd name="connsiteX0" fmla="*/ 0 w 7722454"/>
              <a:gd name="connsiteY0" fmla="*/ 0 h 1899086"/>
              <a:gd name="connsiteX1" fmla="*/ 2287715 w 7722454"/>
              <a:gd name="connsiteY1" fmla="*/ 1899085 h 1899086"/>
              <a:gd name="connsiteX2" fmla="*/ 2212198 w 7722454"/>
              <a:gd name="connsiteY2" fmla="*/ 301309 h 1899086"/>
              <a:gd name="connsiteX3" fmla="*/ 7722454 w 7722454"/>
              <a:gd name="connsiteY3" fmla="*/ 299678 h 1899086"/>
              <a:gd name="connsiteX0" fmla="*/ 0 w 7722454"/>
              <a:gd name="connsiteY0" fmla="*/ 0 h 1899086"/>
              <a:gd name="connsiteX1" fmla="*/ 2287715 w 7722454"/>
              <a:gd name="connsiteY1" fmla="*/ 1899085 h 1899086"/>
              <a:gd name="connsiteX2" fmla="*/ 2270857 w 7722454"/>
              <a:gd name="connsiteY2" fmla="*/ 290991 h 1899086"/>
              <a:gd name="connsiteX3" fmla="*/ 7722454 w 7722454"/>
              <a:gd name="connsiteY3" fmla="*/ 299678 h 1899086"/>
              <a:gd name="connsiteX0" fmla="*/ 0 w 6908558"/>
              <a:gd name="connsiteY0" fmla="*/ 1545743 h 1608095"/>
              <a:gd name="connsiteX1" fmla="*/ 1473819 w 6908558"/>
              <a:gd name="connsiteY1" fmla="*/ 1608094 h 1608095"/>
              <a:gd name="connsiteX2" fmla="*/ 1456961 w 6908558"/>
              <a:gd name="connsiteY2" fmla="*/ 0 h 1608095"/>
              <a:gd name="connsiteX3" fmla="*/ 6908558 w 6908558"/>
              <a:gd name="connsiteY3" fmla="*/ 8687 h 1608095"/>
              <a:gd name="connsiteX0" fmla="*/ 0 w 6908558"/>
              <a:gd name="connsiteY0" fmla="*/ 1545743 h 1545743"/>
              <a:gd name="connsiteX1" fmla="*/ 1473822 w 6908558"/>
              <a:gd name="connsiteY1" fmla="*/ 1535864 h 1545743"/>
              <a:gd name="connsiteX2" fmla="*/ 1456961 w 6908558"/>
              <a:gd name="connsiteY2" fmla="*/ 0 h 1545743"/>
              <a:gd name="connsiteX3" fmla="*/ 6908558 w 6908558"/>
              <a:gd name="connsiteY3" fmla="*/ 8687 h 1545743"/>
              <a:gd name="connsiteX0" fmla="*/ 0 w 6908558"/>
              <a:gd name="connsiteY0" fmla="*/ 1545743 h 1545743"/>
              <a:gd name="connsiteX1" fmla="*/ 1459161 w 6908558"/>
              <a:gd name="connsiteY1" fmla="*/ 1535862 h 1545743"/>
              <a:gd name="connsiteX2" fmla="*/ 1456961 w 6908558"/>
              <a:gd name="connsiteY2" fmla="*/ 0 h 1545743"/>
              <a:gd name="connsiteX3" fmla="*/ 6908558 w 6908558"/>
              <a:gd name="connsiteY3" fmla="*/ 8687 h 1545743"/>
              <a:gd name="connsiteX0" fmla="*/ 0 w 6934219"/>
              <a:gd name="connsiteY0" fmla="*/ 1545742 h 1545743"/>
              <a:gd name="connsiteX1" fmla="*/ 1484822 w 6934219"/>
              <a:gd name="connsiteY1" fmla="*/ 1535862 h 1545743"/>
              <a:gd name="connsiteX2" fmla="*/ 1482622 w 6934219"/>
              <a:gd name="connsiteY2" fmla="*/ 0 h 1545743"/>
              <a:gd name="connsiteX3" fmla="*/ 6934219 w 6934219"/>
              <a:gd name="connsiteY3" fmla="*/ 8687 h 1545743"/>
              <a:gd name="connsiteX0" fmla="*/ 0 w 6934219"/>
              <a:gd name="connsiteY0" fmla="*/ 1545742 h 1545743"/>
              <a:gd name="connsiteX1" fmla="*/ 1482622 w 6934219"/>
              <a:gd name="connsiteY1" fmla="*/ 0 h 1545743"/>
              <a:gd name="connsiteX2" fmla="*/ 6934219 w 6934219"/>
              <a:gd name="connsiteY2" fmla="*/ 8687 h 1545743"/>
              <a:gd name="connsiteX0" fmla="*/ 0 w 6934219"/>
              <a:gd name="connsiteY0" fmla="*/ 1552621 h 1552622"/>
              <a:gd name="connsiteX1" fmla="*/ 1619494 w 6934219"/>
              <a:gd name="connsiteY1" fmla="*/ 0 h 1552622"/>
              <a:gd name="connsiteX2" fmla="*/ 6934219 w 6934219"/>
              <a:gd name="connsiteY2" fmla="*/ 15566 h 1552622"/>
              <a:gd name="connsiteX0" fmla="*/ 0 w 6934219"/>
              <a:gd name="connsiteY0" fmla="*/ 1552621 h 1552622"/>
              <a:gd name="connsiteX1" fmla="*/ 225024 w 6934219"/>
              <a:gd name="connsiteY1" fmla="*/ 1344874 h 1552622"/>
              <a:gd name="connsiteX2" fmla="*/ 1619494 w 6934219"/>
              <a:gd name="connsiteY2" fmla="*/ 0 h 1552622"/>
              <a:gd name="connsiteX3" fmla="*/ 6934219 w 6934219"/>
              <a:gd name="connsiteY3" fmla="*/ 15566 h 1552622"/>
              <a:gd name="connsiteX0" fmla="*/ 0 w 6934219"/>
              <a:gd name="connsiteY0" fmla="*/ 1552621 h 1552622"/>
              <a:gd name="connsiteX1" fmla="*/ 200583 w 6934219"/>
              <a:gd name="connsiteY1" fmla="*/ 1544368 h 1552622"/>
              <a:gd name="connsiteX2" fmla="*/ 1619494 w 6934219"/>
              <a:gd name="connsiteY2" fmla="*/ 0 h 1552622"/>
              <a:gd name="connsiteX3" fmla="*/ 6934219 w 6934219"/>
              <a:gd name="connsiteY3" fmla="*/ 15566 h 1552622"/>
              <a:gd name="connsiteX0" fmla="*/ 0 w 6934219"/>
              <a:gd name="connsiteY0" fmla="*/ 1552621 h 1552622"/>
              <a:gd name="connsiteX1" fmla="*/ 210360 w 6934219"/>
              <a:gd name="connsiteY1" fmla="*/ 1489333 h 1552622"/>
              <a:gd name="connsiteX2" fmla="*/ 1619494 w 6934219"/>
              <a:gd name="connsiteY2" fmla="*/ 0 h 1552622"/>
              <a:gd name="connsiteX3" fmla="*/ 6934219 w 6934219"/>
              <a:gd name="connsiteY3" fmla="*/ 15566 h 1552622"/>
              <a:gd name="connsiteX0" fmla="*/ 0 w 6919553"/>
              <a:gd name="connsiteY0" fmla="*/ 1497588 h 1497589"/>
              <a:gd name="connsiteX1" fmla="*/ 195694 w 6919553"/>
              <a:gd name="connsiteY1" fmla="*/ 1489333 h 1497589"/>
              <a:gd name="connsiteX2" fmla="*/ 1604828 w 6919553"/>
              <a:gd name="connsiteY2" fmla="*/ 0 h 1497589"/>
              <a:gd name="connsiteX3" fmla="*/ 6919553 w 6919553"/>
              <a:gd name="connsiteY3" fmla="*/ 15566 h 1497589"/>
              <a:gd name="connsiteX0" fmla="*/ 1 w 6929330"/>
              <a:gd name="connsiteY0" fmla="*/ 1504467 h 1504466"/>
              <a:gd name="connsiteX1" fmla="*/ 205471 w 6929330"/>
              <a:gd name="connsiteY1" fmla="*/ 1489333 h 1504466"/>
              <a:gd name="connsiteX2" fmla="*/ 1614605 w 6929330"/>
              <a:gd name="connsiteY2" fmla="*/ 0 h 1504466"/>
              <a:gd name="connsiteX3" fmla="*/ 6929330 w 6929330"/>
              <a:gd name="connsiteY3" fmla="*/ 15566 h 1504466"/>
              <a:gd name="connsiteX0" fmla="*/ 0 w 6929328"/>
              <a:gd name="connsiteY0" fmla="*/ 1490707 h 1490708"/>
              <a:gd name="connsiteX1" fmla="*/ 205469 w 6929328"/>
              <a:gd name="connsiteY1" fmla="*/ 1489333 h 1490708"/>
              <a:gd name="connsiteX2" fmla="*/ 1614603 w 6929328"/>
              <a:gd name="connsiteY2" fmla="*/ 0 h 1490708"/>
              <a:gd name="connsiteX3" fmla="*/ 6929328 w 6929328"/>
              <a:gd name="connsiteY3" fmla="*/ 15566 h 1490708"/>
              <a:gd name="connsiteX0" fmla="*/ 0 w 6929328"/>
              <a:gd name="connsiteY0" fmla="*/ 1490707 h 1490708"/>
              <a:gd name="connsiteX1" fmla="*/ 205469 w 6929328"/>
              <a:gd name="connsiteY1" fmla="*/ 1441178 h 1490708"/>
              <a:gd name="connsiteX2" fmla="*/ 1614603 w 6929328"/>
              <a:gd name="connsiteY2" fmla="*/ 0 h 1490708"/>
              <a:gd name="connsiteX3" fmla="*/ 6929328 w 6929328"/>
              <a:gd name="connsiteY3" fmla="*/ 15566 h 1490708"/>
              <a:gd name="connsiteX0" fmla="*/ 0 w 6914663"/>
              <a:gd name="connsiteY0" fmla="*/ 1456312 h 1456312"/>
              <a:gd name="connsiteX1" fmla="*/ 190804 w 6914663"/>
              <a:gd name="connsiteY1" fmla="*/ 1441178 h 1456312"/>
              <a:gd name="connsiteX2" fmla="*/ 1599938 w 6914663"/>
              <a:gd name="connsiteY2" fmla="*/ 0 h 1456312"/>
              <a:gd name="connsiteX3" fmla="*/ 6914663 w 6914663"/>
              <a:gd name="connsiteY3" fmla="*/ 15566 h 1456312"/>
              <a:gd name="connsiteX0" fmla="*/ 0 w 6929328"/>
              <a:gd name="connsiteY0" fmla="*/ 1421916 h 1441178"/>
              <a:gd name="connsiteX1" fmla="*/ 205469 w 6929328"/>
              <a:gd name="connsiteY1" fmla="*/ 1441178 h 1441178"/>
              <a:gd name="connsiteX2" fmla="*/ 1614603 w 6929328"/>
              <a:gd name="connsiteY2" fmla="*/ 0 h 1441178"/>
              <a:gd name="connsiteX3" fmla="*/ 6929328 w 6929328"/>
              <a:gd name="connsiteY3" fmla="*/ 15566 h 1441178"/>
              <a:gd name="connsiteX0" fmla="*/ 0 w 6929328"/>
              <a:gd name="connsiteY0" fmla="*/ 1421916 h 1421916"/>
              <a:gd name="connsiteX1" fmla="*/ 210357 w 6929328"/>
              <a:gd name="connsiteY1" fmla="*/ 1420541 h 1421916"/>
              <a:gd name="connsiteX2" fmla="*/ 1614603 w 6929328"/>
              <a:gd name="connsiteY2" fmla="*/ 0 h 1421916"/>
              <a:gd name="connsiteX3" fmla="*/ 6929328 w 6929328"/>
              <a:gd name="connsiteY3" fmla="*/ 15566 h 1421916"/>
              <a:gd name="connsiteX0" fmla="*/ 0 w 6929328"/>
              <a:gd name="connsiteY0" fmla="*/ 1421916 h 1421916"/>
              <a:gd name="connsiteX1" fmla="*/ 205469 w 6929328"/>
              <a:gd name="connsiteY1" fmla="*/ 1386144 h 1421916"/>
              <a:gd name="connsiteX2" fmla="*/ 1614603 w 6929328"/>
              <a:gd name="connsiteY2" fmla="*/ 0 h 1421916"/>
              <a:gd name="connsiteX3" fmla="*/ 6929328 w 6929328"/>
              <a:gd name="connsiteY3" fmla="*/ 15566 h 1421916"/>
              <a:gd name="connsiteX0" fmla="*/ 0 w 6924440"/>
              <a:gd name="connsiteY0" fmla="*/ 1394399 h 1394399"/>
              <a:gd name="connsiteX1" fmla="*/ 200581 w 6924440"/>
              <a:gd name="connsiteY1" fmla="*/ 1386144 h 1394399"/>
              <a:gd name="connsiteX2" fmla="*/ 1609715 w 6924440"/>
              <a:gd name="connsiteY2" fmla="*/ 0 h 1394399"/>
              <a:gd name="connsiteX3" fmla="*/ 6924440 w 6924440"/>
              <a:gd name="connsiteY3" fmla="*/ 15566 h 1394399"/>
              <a:gd name="connsiteX0" fmla="*/ 0 w 6924440"/>
              <a:gd name="connsiteY0" fmla="*/ 1394399 h 1394399"/>
              <a:gd name="connsiteX1" fmla="*/ 200581 w 6924440"/>
              <a:gd name="connsiteY1" fmla="*/ 1337989 h 1394399"/>
              <a:gd name="connsiteX2" fmla="*/ 1609715 w 6924440"/>
              <a:gd name="connsiteY2" fmla="*/ 0 h 1394399"/>
              <a:gd name="connsiteX3" fmla="*/ 6924440 w 6924440"/>
              <a:gd name="connsiteY3" fmla="*/ 15566 h 1394399"/>
              <a:gd name="connsiteX0" fmla="*/ -1 w 6924435"/>
              <a:gd name="connsiteY0" fmla="*/ 1318727 h 1337990"/>
              <a:gd name="connsiteX1" fmla="*/ 200576 w 6924435"/>
              <a:gd name="connsiteY1" fmla="*/ 1337989 h 1337990"/>
              <a:gd name="connsiteX2" fmla="*/ 1609710 w 6924435"/>
              <a:gd name="connsiteY2" fmla="*/ 0 h 1337990"/>
              <a:gd name="connsiteX3" fmla="*/ 6924435 w 6924435"/>
              <a:gd name="connsiteY3" fmla="*/ 15566 h 1337990"/>
              <a:gd name="connsiteX0" fmla="*/ 1 w 6924437"/>
              <a:gd name="connsiteY0" fmla="*/ 1318727 h 1318726"/>
              <a:gd name="connsiteX1" fmla="*/ 205467 w 6924437"/>
              <a:gd name="connsiteY1" fmla="*/ 1317351 h 1318726"/>
              <a:gd name="connsiteX2" fmla="*/ 1609712 w 6924437"/>
              <a:gd name="connsiteY2" fmla="*/ 0 h 1318726"/>
              <a:gd name="connsiteX3" fmla="*/ 6924437 w 6924437"/>
              <a:gd name="connsiteY3" fmla="*/ 15566 h 1318726"/>
              <a:gd name="connsiteX0" fmla="*/ -1 w 6924435"/>
              <a:gd name="connsiteY0" fmla="*/ 1318727 h 1318726"/>
              <a:gd name="connsiteX1" fmla="*/ 190801 w 6924435"/>
              <a:gd name="connsiteY1" fmla="*/ 1289832 h 1318726"/>
              <a:gd name="connsiteX2" fmla="*/ 1609710 w 6924435"/>
              <a:gd name="connsiteY2" fmla="*/ 0 h 1318726"/>
              <a:gd name="connsiteX3" fmla="*/ 6924435 w 6924435"/>
              <a:gd name="connsiteY3" fmla="*/ 15566 h 1318726"/>
              <a:gd name="connsiteX0" fmla="*/ 0 w 6924437"/>
              <a:gd name="connsiteY0" fmla="*/ 1284330 h 1289831"/>
              <a:gd name="connsiteX1" fmla="*/ 190803 w 6924437"/>
              <a:gd name="connsiteY1" fmla="*/ 1289832 h 1289831"/>
              <a:gd name="connsiteX2" fmla="*/ 1609712 w 6924437"/>
              <a:gd name="connsiteY2" fmla="*/ 0 h 1289831"/>
              <a:gd name="connsiteX3" fmla="*/ 6924437 w 6924437"/>
              <a:gd name="connsiteY3" fmla="*/ 15566 h 1289831"/>
              <a:gd name="connsiteX0" fmla="*/ -1 w 6924432"/>
              <a:gd name="connsiteY0" fmla="*/ 1298087 h 1298086"/>
              <a:gd name="connsiteX1" fmla="*/ 190798 w 6924432"/>
              <a:gd name="connsiteY1" fmla="*/ 1289832 h 1298086"/>
              <a:gd name="connsiteX2" fmla="*/ 1609707 w 6924432"/>
              <a:gd name="connsiteY2" fmla="*/ 0 h 1298086"/>
              <a:gd name="connsiteX3" fmla="*/ 6924432 w 6924432"/>
              <a:gd name="connsiteY3" fmla="*/ 15566 h 1298086"/>
              <a:gd name="connsiteX0" fmla="*/ 0 w 6928099"/>
              <a:gd name="connsiteY0" fmla="*/ 1272290 h 1289831"/>
              <a:gd name="connsiteX1" fmla="*/ 194465 w 6928099"/>
              <a:gd name="connsiteY1" fmla="*/ 1289832 h 1289831"/>
              <a:gd name="connsiteX2" fmla="*/ 1613374 w 6928099"/>
              <a:gd name="connsiteY2" fmla="*/ 0 h 1289831"/>
              <a:gd name="connsiteX3" fmla="*/ 6928099 w 6928099"/>
              <a:gd name="connsiteY3" fmla="*/ 15566 h 1289831"/>
              <a:gd name="connsiteX0" fmla="*/ 0 w 6928099"/>
              <a:gd name="connsiteY0" fmla="*/ 1272290 h 1272290"/>
              <a:gd name="connsiteX1" fmla="*/ 168802 w 6928099"/>
              <a:gd name="connsiteY1" fmla="*/ 1269194 h 1272290"/>
              <a:gd name="connsiteX2" fmla="*/ 1613374 w 6928099"/>
              <a:gd name="connsiteY2" fmla="*/ 0 h 1272290"/>
              <a:gd name="connsiteX3" fmla="*/ 6928099 w 6928099"/>
              <a:gd name="connsiteY3" fmla="*/ 15566 h 1272290"/>
              <a:gd name="connsiteX0" fmla="*/ 0 w 6928099"/>
              <a:gd name="connsiteY0" fmla="*/ 1225856 h 1269194"/>
              <a:gd name="connsiteX1" fmla="*/ 168802 w 6928099"/>
              <a:gd name="connsiteY1" fmla="*/ 1269194 h 1269194"/>
              <a:gd name="connsiteX2" fmla="*/ 1613374 w 6928099"/>
              <a:gd name="connsiteY2" fmla="*/ 0 h 1269194"/>
              <a:gd name="connsiteX3" fmla="*/ 6928099 w 6928099"/>
              <a:gd name="connsiteY3" fmla="*/ 15566 h 1269194"/>
              <a:gd name="connsiteX0" fmla="*/ 0 w 6928099"/>
              <a:gd name="connsiteY0" fmla="*/ 1225856 h 1243398"/>
              <a:gd name="connsiteX1" fmla="*/ 168805 w 6928099"/>
              <a:gd name="connsiteY1" fmla="*/ 1243397 h 1243398"/>
              <a:gd name="connsiteX2" fmla="*/ 1613374 w 6928099"/>
              <a:gd name="connsiteY2" fmla="*/ 0 h 1243398"/>
              <a:gd name="connsiteX3" fmla="*/ 6928099 w 6928099"/>
              <a:gd name="connsiteY3" fmla="*/ 15566 h 1243398"/>
              <a:gd name="connsiteX0" fmla="*/ 0 w 6928099"/>
              <a:gd name="connsiteY0" fmla="*/ 1225856 h 1238237"/>
              <a:gd name="connsiteX1" fmla="*/ 161475 w 6928099"/>
              <a:gd name="connsiteY1" fmla="*/ 1238238 h 1238237"/>
              <a:gd name="connsiteX2" fmla="*/ 1613374 w 6928099"/>
              <a:gd name="connsiteY2" fmla="*/ 0 h 1238237"/>
              <a:gd name="connsiteX3" fmla="*/ 6928099 w 6928099"/>
              <a:gd name="connsiteY3" fmla="*/ 15566 h 1238237"/>
              <a:gd name="connsiteX0" fmla="*/ 0 w 6928099"/>
              <a:gd name="connsiteY0" fmla="*/ 1225856 h 1225857"/>
              <a:gd name="connsiteX1" fmla="*/ 150479 w 6928099"/>
              <a:gd name="connsiteY1" fmla="*/ 1212437 h 1225857"/>
              <a:gd name="connsiteX2" fmla="*/ 1613374 w 6928099"/>
              <a:gd name="connsiteY2" fmla="*/ 0 h 1225857"/>
              <a:gd name="connsiteX3" fmla="*/ 6928099 w 6928099"/>
              <a:gd name="connsiteY3" fmla="*/ 15566 h 1225857"/>
              <a:gd name="connsiteX0" fmla="*/ 0 w 6928099"/>
              <a:gd name="connsiteY0" fmla="*/ 1225856 h 1227913"/>
              <a:gd name="connsiteX1" fmla="*/ 150482 w 6928099"/>
              <a:gd name="connsiteY1" fmla="*/ 1227914 h 1227913"/>
              <a:gd name="connsiteX2" fmla="*/ 1613374 w 6928099"/>
              <a:gd name="connsiteY2" fmla="*/ 0 h 1227913"/>
              <a:gd name="connsiteX3" fmla="*/ 6928099 w 6928099"/>
              <a:gd name="connsiteY3" fmla="*/ 15566 h 1227913"/>
              <a:gd name="connsiteX0" fmla="*/ 0 w 6932987"/>
              <a:gd name="connsiteY0" fmla="*/ 1184582 h 1227913"/>
              <a:gd name="connsiteX1" fmla="*/ 155370 w 6932987"/>
              <a:gd name="connsiteY1" fmla="*/ 1227914 h 1227913"/>
              <a:gd name="connsiteX2" fmla="*/ 1618262 w 6932987"/>
              <a:gd name="connsiteY2" fmla="*/ 0 h 1227913"/>
              <a:gd name="connsiteX3" fmla="*/ 6932987 w 6932987"/>
              <a:gd name="connsiteY3" fmla="*/ 15566 h 1227913"/>
              <a:gd name="connsiteX0" fmla="*/ 0 w 6932987"/>
              <a:gd name="connsiteY0" fmla="*/ 1184582 h 1193515"/>
              <a:gd name="connsiteX1" fmla="*/ 165150 w 6932987"/>
              <a:gd name="connsiteY1" fmla="*/ 1193516 h 1193515"/>
              <a:gd name="connsiteX2" fmla="*/ 1618262 w 6932987"/>
              <a:gd name="connsiteY2" fmla="*/ 0 h 1193515"/>
              <a:gd name="connsiteX3" fmla="*/ 6932987 w 6932987"/>
              <a:gd name="connsiteY3" fmla="*/ 15566 h 1193515"/>
              <a:gd name="connsiteX0" fmla="*/ 0 w 6932987"/>
              <a:gd name="connsiteY0" fmla="*/ 1184582 h 1186636"/>
              <a:gd name="connsiteX1" fmla="*/ 165153 w 6932987"/>
              <a:gd name="connsiteY1" fmla="*/ 1186635 h 1186636"/>
              <a:gd name="connsiteX2" fmla="*/ 1618262 w 6932987"/>
              <a:gd name="connsiteY2" fmla="*/ 0 h 1186636"/>
              <a:gd name="connsiteX3" fmla="*/ 6932987 w 6932987"/>
              <a:gd name="connsiteY3" fmla="*/ 15566 h 1186636"/>
              <a:gd name="connsiteX0" fmla="*/ 0 w 6932987"/>
              <a:gd name="connsiteY0" fmla="*/ 1184582 h 1184582"/>
              <a:gd name="connsiteX1" fmla="*/ 165153 w 6932987"/>
              <a:gd name="connsiteY1" fmla="*/ 1152240 h 1184582"/>
              <a:gd name="connsiteX2" fmla="*/ 1618262 w 6932987"/>
              <a:gd name="connsiteY2" fmla="*/ 0 h 1184582"/>
              <a:gd name="connsiteX3" fmla="*/ 6932987 w 6932987"/>
              <a:gd name="connsiteY3" fmla="*/ 15566 h 1184582"/>
              <a:gd name="connsiteX0" fmla="*/ 0 w 6923210"/>
              <a:gd name="connsiteY0" fmla="*/ 1157065 h 1157065"/>
              <a:gd name="connsiteX1" fmla="*/ 155376 w 6923210"/>
              <a:gd name="connsiteY1" fmla="*/ 1152240 h 1157065"/>
              <a:gd name="connsiteX2" fmla="*/ 1608485 w 6923210"/>
              <a:gd name="connsiteY2" fmla="*/ 0 h 1157065"/>
              <a:gd name="connsiteX3" fmla="*/ 6923210 w 6923210"/>
              <a:gd name="connsiteY3" fmla="*/ 15566 h 1157065"/>
              <a:gd name="connsiteX0" fmla="*/ 0 w 6930543"/>
              <a:gd name="connsiteY0" fmla="*/ 1115790 h 1152240"/>
              <a:gd name="connsiteX1" fmla="*/ 162709 w 6930543"/>
              <a:gd name="connsiteY1" fmla="*/ 1152240 h 1152240"/>
              <a:gd name="connsiteX2" fmla="*/ 1615818 w 6930543"/>
              <a:gd name="connsiteY2" fmla="*/ 0 h 1152240"/>
              <a:gd name="connsiteX3" fmla="*/ 6930543 w 6930543"/>
              <a:gd name="connsiteY3" fmla="*/ 15566 h 1152240"/>
              <a:gd name="connsiteX0" fmla="*/ 0 w 6930543"/>
              <a:gd name="connsiteY0" fmla="*/ 1115790 h 1121285"/>
              <a:gd name="connsiteX1" fmla="*/ 173708 w 6930543"/>
              <a:gd name="connsiteY1" fmla="*/ 1121285 h 1121285"/>
              <a:gd name="connsiteX2" fmla="*/ 1615818 w 6930543"/>
              <a:gd name="connsiteY2" fmla="*/ 0 h 1121285"/>
              <a:gd name="connsiteX3" fmla="*/ 6930543 w 6930543"/>
              <a:gd name="connsiteY3" fmla="*/ 15566 h 1121285"/>
              <a:gd name="connsiteX0" fmla="*/ 0 w 6930543"/>
              <a:gd name="connsiteY0" fmla="*/ 1115790 h 1115790"/>
              <a:gd name="connsiteX1" fmla="*/ 173712 w 6930543"/>
              <a:gd name="connsiteY1" fmla="*/ 1095488 h 1115790"/>
              <a:gd name="connsiteX2" fmla="*/ 1615818 w 6930543"/>
              <a:gd name="connsiteY2" fmla="*/ 0 h 1115790"/>
              <a:gd name="connsiteX3" fmla="*/ 6930543 w 6930543"/>
              <a:gd name="connsiteY3" fmla="*/ 15566 h 1115790"/>
              <a:gd name="connsiteX0" fmla="*/ -1 w 6930538"/>
              <a:gd name="connsiteY0" fmla="*/ 1089990 h 1095488"/>
              <a:gd name="connsiteX1" fmla="*/ 173707 w 6930538"/>
              <a:gd name="connsiteY1" fmla="*/ 1095488 h 1095488"/>
              <a:gd name="connsiteX2" fmla="*/ 1615813 w 6930538"/>
              <a:gd name="connsiteY2" fmla="*/ 0 h 1095488"/>
              <a:gd name="connsiteX3" fmla="*/ 6930538 w 6930538"/>
              <a:gd name="connsiteY3" fmla="*/ 15566 h 1095488"/>
              <a:gd name="connsiteX0" fmla="*/ 0 w 6937873"/>
              <a:gd name="connsiteY0" fmla="*/ 1053873 h 1095488"/>
              <a:gd name="connsiteX1" fmla="*/ 181042 w 6937873"/>
              <a:gd name="connsiteY1" fmla="*/ 1095488 h 1095488"/>
              <a:gd name="connsiteX2" fmla="*/ 1623148 w 6937873"/>
              <a:gd name="connsiteY2" fmla="*/ 0 h 1095488"/>
              <a:gd name="connsiteX3" fmla="*/ 6937873 w 6937873"/>
              <a:gd name="connsiteY3" fmla="*/ 15566 h 1095488"/>
              <a:gd name="connsiteX0" fmla="*/ 0 w 6937873"/>
              <a:gd name="connsiteY0" fmla="*/ 1053873 h 1053873"/>
              <a:gd name="connsiteX1" fmla="*/ 184709 w 6937873"/>
              <a:gd name="connsiteY1" fmla="*/ 1038737 h 1053873"/>
              <a:gd name="connsiteX2" fmla="*/ 1623148 w 6937873"/>
              <a:gd name="connsiteY2" fmla="*/ 0 h 1053873"/>
              <a:gd name="connsiteX3" fmla="*/ 6937873 w 6937873"/>
              <a:gd name="connsiteY3" fmla="*/ 15566 h 1053873"/>
              <a:gd name="connsiteX0" fmla="*/ 0 w 6937873"/>
              <a:gd name="connsiteY0" fmla="*/ 1053873 h 1053873"/>
              <a:gd name="connsiteX1" fmla="*/ 184713 w 6937873"/>
              <a:gd name="connsiteY1" fmla="*/ 1049055 h 1053873"/>
              <a:gd name="connsiteX2" fmla="*/ 1623148 w 6937873"/>
              <a:gd name="connsiteY2" fmla="*/ 0 h 1053873"/>
              <a:gd name="connsiteX3" fmla="*/ 6937873 w 6937873"/>
              <a:gd name="connsiteY3" fmla="*/ 15566 h 1053873"/>
              <a:gd name="connsiteX0" fmla="*/ 0 w 6937873"/>
              <a:gd name="connsiteY0" fmla="*/ 1053873 h 1053873"/>
              <a:gd name="connsiteX1" fmla="*/ 184717 w 6937873"/>
              <a:gd name="connsiteY1" fmla="*/ 1033577 h 1053873"/>
              <a:gd name="connsiteX2" fmla="*/ 1623148 w 6937873"/>
              <a:gd name="connsiteY2" fmla="*/ 0 h 1053873"/>
              <a:gd name="connsiteX3" fmla="*/ 6937873 w 6937873"/>
              <a:gd name="connsiteY3" fmla="*/ 15566 h 1053873"/>
              <a:gd name="connsiteX0" fmla="*/ -1 w 6926869"/>
              <a:gd name="connsiteY0" fmla="*/ 1038395 h 1038394"/>
              <a:gd name="connsiteX1" fmla="*/ 173713 w 6926869"/>
              <a:gd name="connsiteY1" fmla="*/ 1033577 h 1038394"/>
              <a:gd name="connsiteX2" fmla="*/ 1612144 w 6926869"/>
              <a:gd name="connsiteY2" fmla="*/ 0 h 1038394"/>
              <a:gd name="connsiteX3" fmla="*/ 6926869 w 6926869"/>
              <a:gd name="connsiteY3" fmla="*/ 15566 h 1038394"/>
              <a:gd name="connsiteX0" fmla="*/ 1 w 6926871"/>
              <a:gd name="connsiteY0" fmla="*/ 1038395 h 1038394"/>
              <a:gd name="connsiteX1" fmla="*/ 1038938 w 6926871"/>
              <a:gd name="connsiteY1" fmla="*/ 1012940 h 1038394"/>
              <a:gd name="connsiteX2" fmla="*/ 1612146 w 6926871"/>
              <a:gd name="connsiteY2" fmla="*/ 0 h 1038394"/>
              <a:gd name="connsiteX3" fmla="*/ 6926871 w 6926871"/>
              <a:gd name="connsiteY3" fmla="*/ 15566 h 1038394"/>
              <a:gd name="connsiteX0" fmla="*/ -1 w 6926869"/>
              <a:gd name="connsiteY0" fmla="*/ 1028077 h 1028076"/>
              <a:gd name="connsiteX1" fmla="*/ 1038936 w 6926869"/>
              <a:gd name="connsiteY1" fmla="*/ 1002622 h 1028076"/>
              <a:gd name="connsiteX2" fmla="*/ 1040221 w 6926869"/>
              <a:gd name="connsiteY2" fmla="*/ -1 h 1028076"/>
              <a:gd name="connsiteX3" fmla="*/ 6926869 w 6926869"/>
              <a:gd name="connsiteY3" fmla="*/ 5248 h 1028076"/>
              <a:gd name="connsiteX0" fmla="*/ 1 w 6926871"/>
              <a:gd name="connsiteY0" fmla="*/ 1028077 h 1028076"/>
              <a:gd name="connsiteX1" fmla="*/ 1038938 w 6926871"/>
              <a:gd name="connsiteY1" fmla="*/ 1002622 h 1028076"/>
              <a:gd name="connsiteX2" fmla="*/ 1047554 w 6926871"/>
              <a:gd name="connsiteY2" fmla="*/ 0 h 1028076"/>
              <a:gd name="connsiteX3" fmla="*/ 6926871 w 6926871"/>
              <a:gd name="connsiteY3" fmla="*/ 5248 h 1028076"/>
            </a:gdLst>
            <a:ahLst/>
            <a:cxnLst>
              <a:cxn ang="0">
                <a:pos x="connsiteX0" y="connsiteY0"/>
              </a:cxn>
              <a:cxn ang="0">
                <a:pos x="connsiteX1" y="connsiteY1"/>
              </a:cxn>
              <a:cxn ang="0">
                <a:pos x="connsiteX2" y="connsiteY2"/>
              </a:cxn>
              <a:cxn ang="0">
                <a:pos x="connsiteX3" y="connsiteY3"/>
              </a:cxn>
            </a:cxnLst>
            <a:rect l="l" t="t" r="r" b="b"/>
            <a:pathLst>
              <a:path w="6926871" h="1028076">
                <a:moveTo>
                  <a:pt x="1" y="1028077"/>
                </a:moveTo>
                <a:lnTo>
                  <a:pt x="1038938" y="1002622"/>
                </a:lnTo>
                <a:cubicBezTo>
                  <a:pt x="1039366" y="668414"/>
                  <a:pt x="1047126" y="334208"/>
                  <a:pt x="1047554" y="0"/>
                </a:cubicBezTo>
                <a:lnTo>
                  <a:pt x="6926871" y="5248"/>
                </a:lnTo>
              </a:path>
            </a:pathLst>
          </a:custGeom>
          <a:noFill/>
          <a:ln w="9525" cap="rnd">
            <a:solidFill>
              <a:srgbClr val="4DA6FF"/>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37" name="フリーフォーム 1136"/>
          <p:cNvSpPr/>
          <p:nvPr/>
        </p:nvSpPr>
        <p:spPr>
          <a:xfrm rot="5400000">
            <a:off x="5429706" y="4057698"/>
            <a:ext cx="4501481" cy="422904"/>
          </a:xfrm>
          <a:custGeom>
            <a:avLst/>
            <a:gdLst>
              <a:gd name="connsiteX0" fmla="*/ 0 w 7722454"/>
              <a:gd name="connsiteY0" fmla="*/ 0 h 299678"/>
              <a:gd name="connsiteX1" fmla="*/ 0 w 7722454"/>
              <a:gd name="connsiteY1" fmla="*/ 299678 h 299678"/>
              <a:gd name="connsiteX2" fmla="*/ 7722454 w 7722454"/>
              <a:gd name="connsiteY2" fmla="*/ 299678 h 299678"/>
              <a:gd name="connsiteX0" fmla="*/ 0 w 7722454"/>
              <a:gd name="connsiteY0" fmla="*/ 0 h 301309"/>
              <a:gd name="connsiteX1" fmla="*/ 0 w 7722454"/>
              <a:gd name="connsiteY1" fmla="*/ 299678 h 301309"/>
              <a:gd name="connsiteX2" fmla="*/ 2212198 w 7722454"/>
              <a:gd name="connsiteY2" fmla="*/ 301309 h 301309"/>
              <a:gd name="connsiteX3" fmla="*/ 7722454 w 7722454"/>
              <a:gd name="connsiteY3" fmla="*/ 299678 h 301309"/>
              <a:gd name="connsiteX0" fmla="*/ 0 w 7722454"/>
              <a:gd name="connsiteY0" fmla="*/ 0 h 1899086"/>
              <a:gd name="connsiteX1" fmla="*/ 2287715 w 7722454"/>
              <a:gd name="connsiteY1" fmla="*/ 1899085 h 1899086"/>
              <a:gd name="connsiteX2" fmla="*/ 2212198 w 7722454"/>
              <a:gd name="connsiteY2" fmla="*/ 301309 h 1899086"/>
              <a:gd name="connsiteX3" fmla="*/ 7722454 w 7722454"/>
              <a:gd name="connsiteY3" fmla="*/ 299678 h 1899086"/>
              <a:gd name="connsiteX0" fmla="*/ 0 w 7722454"/>
              <a:gd name="connsiteY0" fmla="*/ 0 h 1899086"/>
              <a:gd name="connsiteX1" fmla="*/ 2287715 w 7722454"/>
              <a:gd name="connsiteY1" fmla="*/ 1899085 h 1899086"/>
              <a:gd name="connsiteX2" fmla="*/ 2270857 w 7722454"/>
              <a:gd name="connsiteY2" fmla="*/ 290991 h 1899086"/>
              <a:gd name="connsiteX3" fmla="*/ 7722454 w 7722454"/>
              <a:gd name="connsiteY3" fmla="*/ 299678 h 1899086"/>
              <a:gd name="connsiteX0" fmla="*/ 0 w 6908558"/>
              <a:gd name="connsiteY0" fmla="*/ 1545743 h 1608095"/>
              <a:gd name="connsiteX1" fmla="*/ 1473819 w 6908558"/>
              <a:gd name="connsiteY1" fmla="*/ 1608094 h 1608095"/>
              <a:gd name="connsiteX2" fmla="*/ 1456961 w 6908558"/>
              <a:gd name="connsiteY2" fmla="*/ 0 h 1608095"/>
              <a:gd name="connsiteX3" fmla="*/ 6908558 w 6908558"/>
              <a:gd name="connsiteY3" fmla="*/ 8687 h 1608095"/>
              <a:gd name="connsiteX0" fmla="*/ 0 w 6908558"/>
              <a:gd name="connsiteY0" fmla="*/ 1545743 h 1545743"/>
              <a:gd name="connsiteX1" fmla="*/ 1473822 w 6908558"/>
              <a:gd name="connsiteY1" fmla="*/ 1535864 h 1545743"/>
              <a:gd name="connsiteX2" fmla="*/ 1456961 w 6908558"/>
              <a:gd name="connsiteY2" fmla="*/ 0 h 1545743"/>
              <a:gd name="connsiteX3" fmla="*/ 6908558 w 6908558"/>
              <a:gd name="connsiteY3" fmla="*/ 8687 h 1545743"/>
              <a:gd name="connsiteX0" fmla="*/ 0 w 6908558"/>
              <a:gd name="connsiteY0" fmla="*/ 1545743 h 1545743"/>
              <a:gd name="connsiteX1" fmla="*/ 1459161 w 6908558"/>
              <a:gd name="connsiteY1" fmla="*/ 1535862 h 1545743"/>
              <a:gd name="connsiteX2" fmla="*/ 1456961 w 6908558"/>
              <a:gd name="connsiteY2" fmla="*/ 0 h 1545743"/>
              <a:gd name="connsiteX3" fmla="*/ 6908558 w 6908558"/>
              <a:gd name="connsiteY3" fmla="*/ 8687 h 1545743"/>
              <a:gd name="connsiteX0" fmla="*/ 0 w 6934219"/>
              <a:gd name="connsiteY0" fmla="*/ 1545742 h 1545743"/>
              <a:gd name="connsiteX1" fmla="*/ 1484822 w 6934219"/>
              <a:gd name="connsiteY1" fmla="*/ 1535862 h 1545743"/>
              <a:gd name="connsiteX2" fmla="*/ 1482622 w 6934219"/>
              <a:gd name="connsiteY2" fmla="*/ 0 h 1545743"/>
              <a:gd name="connsiteX3" fmla="*/ 6934219 w 6934219"/>
              <a:gd name="connsiteY3" fmla="*/ 8687 h 1545743"/>
              <a:gd name="connsiteX0" fmla="*/ 0 w 6934219"/>
              <a:gd name="connsiteY0" fmla="*/ 1545742 h 1545743"/>
              <a:gd name="connsiteX1" fmla="*/ 1482622 w 6934219"/>
              <a:gd name="connsiteY1" fmla="*/ 0 h 1545743"/>
              <a:gd name="connsiteX2" fmla="*/ 6934219 w 6934219"/>
              <a:gd name="connsiteY2" fmla="*/ 8687 h 1545743"/>
              <a:gd name="connsiteX0" fmla="*/ 0 w 6934219"/>
              <a:gd name="connsiteY0" fmla="*/ 1552621 h 1552622"/>
              <a:gd name="connsiteX1" fmla="*/ 1619494 w 6934219"/>
              <a:gd name="connsiteY1" fmla="*/ 0 h 1552622"/>
              <a:gd name="connsiteX2" fmla="*/ 6934219 w 6934219"/>
              <a:gd name="connsiteY2" fmla="*/ 15566 h 1552622"/>
              <a:gd name="connsiteX0" fmla="*/ 0 w 6934219"/>
              <a:gd name="connsiteY0" fmla="*/ 1552621 h 1552622"/>
              <a:gd name="connsiteX1" fmla="*/ 225024 w 6934219"/>
              <a:gd name="connsiteY1" fmla="*/ 1344874 h 1552622"/>
              <a:gd name="connsiteX2" fmla="*/ 1619494 w 6934219"/>
              <a:gd name="connsiteY2" fmla="*/ 0 h 1552622"/>
              <a:gd name="connsiteX3" fmla="*/ 6934219 w 6934219"/>
              <a:gd name="connsiteY3" fmla="*/ 15566 h 1552622"/>
              <a:gd name="connsiteX0" fmla="*/ 0 w 6934219"/>
              <a:gd name="connsiteY0" fmla="*/ 1552621 h 1552622"/>
              <a:gd name="connsiteX1" fmla="*/ 200583 w 6934219"/>
              <a:gd name="connsiteY1" fmla="*/ 1544368 h 1552622"/>
              <a:gd name="connsiteX2" fmla="*/ 1619494 w 6934219"/>
              <a:gd name="connsiteY2" fmla="*/ 0 h 1552622"/>
              <a:gd name="connsiteX3" fmla="*/ 6934219 w 6934219"/>
              <a:gd name="connsiteY3" fmla="*/ 15566 h 1552622"/>
              <a:gd name="connsiteX0" fmla="*/ 0 w 6934219"/>
              <a:gd name="connsiteY0" fmla="*/ 1552621 h 1552622"/>
              <a:gd name="connsiteX1" fmla="*/ 210360 w 6934219"/>
              <a:gd name="connsiteY1" fmla="*/ 1489333 h 1552622"/>
              <a:gd name="connsiteX2" fmla="*/ 1619494 w 6934219"/>
              <a:gd name="connsiteY2" fmla="*/ 0 h 1552622"/>
              <a:gd name="connsiteX3" fmla="*/ 6934219 w 6934219"/>
              <a:gd name="connsiteY3" fmla="*/ 15566 h 1552622"/>
              <a:gd name="connsiteX0" fmla="*/ 0 w 6919553"/>
              <a:gd name="connsiteY0" fmla="*/ 1497588 h 1497589"/>
              <a:gd name="connsiteX1" fmla="*/ 195694 w 6919553"/>
              <a:gd name="connsiteY1" fmla="*/ 1489333 h 1497589"/>
              <a:gd name="connsiteX2" fmla="*/ 1604828 w 6919553"/>
              <a:gd name="connsiteY2" fmla="*/ 0 h 1497589"/>
              <a:gd name="connsiteX3" fmla="*/ 6919553 w 6919553"/>
              <a:gd name="connsiteY3" fmla="*/ 15566 h 1497589"/>
              <a:gd name="connsiteX0" fmla="*/ 1 w 6929330"/>
              <a:gd name="connsiteY0" fmla="*/ 1504467 h 1504466"/>
              <a:gd name="connsiteX1" fmla="*/ 205471 w 6929330"/>
              <a:gd name="connsiteY1" fmla="*/ 1489333 h 1504466"/>
              <a:gd name="connsiteX2" fmla="*/ 1614605 w 6929330"/>
              <a:gd name="connsiteY2" fmla="*/ 0 h 1504466"/>
              <a:gd name="connsiteX3" fmla="*/ 6929330 w 6929330"/>
              <a:gd name="connsiteY3" fmla="*/ 15566 h 1504466"/>
              <a:gd name="connsiteX0" fmla="*/ 0 w 6929328"/>
              <a:gd name="connsiteY0" fmla="*/ 1490707 h 1490708"/>
              <a:gd name="connsiteX1" fmla="*/ 205469 w 6929328"/>
              <a:gd name="connsiteY1" fmla="*/ 1489333 h 1490708"/>
              <a:gd name="connsiteX2" fmla="*/ 1614603 w 6929328"/>
              <a:gd name="connsiteY2" fmla="*/ 0 h 1490708"/>
              <a:gd name="connsiteX3" fmla="*/ 6929328 w 6929328"/>
              <a:gd name="connsiteY3" fmla="*/ 15566 h 1490708"/>
              <a:gd name="connsiteX0" fmla="*/ 0 w 6929328"/>
              <a:gd name="connsiteY0" fmla="*/ 1490707 h 1490708"/>
              <a:gd name="connsiteX1" fmla="*/ 205469 w 6929328"/>
              <a:gd name="connsiteY1" fmla="*/ 1441178 h 1490708"/>
              <a:gd name="connsiteX2" fmla="*/ 1614603 w 6929328"/>
              <a:gd name="connsiteY2" fmla="*/ 0 h 1490708"/>
              <a:gd name="connsiteX3" fmla="*/ 6929328 w 6929328"/>
              <a:gd name="connsiteY3" fmla="*/ 15566 h 1490708"/>
              <a:gd name="connsiteX0" fmla="*/ 0 w 6914663"/>
              <a:gd name="connsiteY0" fmla="*/ 1456312 h 1456312"/>
              <a:gd name="connsiteX1" fmla="*/ 190804 w 6914663"/>
              <a:gd name="connsiteY1" fmla="*/ 1441178 h 1456312"/>
              <a:gd name="connsiteX2" fmla="*/ 1599938 w 6914663"/>
              <a:gd name="connsiteY2" fmla="*/ 0 h 1456312"/>
              <a:gd name="connsiteX3" fmla="*/ 6914663 w 6914663"/>
              <a:gd name="connsiteY3" fmla="*/ 15566 h 1456312"/>
              <a:gd name="connsiteX0" fmla="*/ 0 w 6929328"/>
              <a:gd name="connsiteY0" fmla="*/ 1421916 h 1441178"/>
              <a:gd name="connsiteX1" fmla="*/ 205469 w 6929328"/>
              <a:gd name="connsiteY1" fmla="*/ 1441178 h 1441178"/>
              <a:gd name="connsiteX2" fmla="*/ 1614603 w 6929328"/>
              <a:gd name="connsiteY2" fmla="*/ 0 h 1441178"/>
              <a:gd name="connsiteX3" fmla="*/ 6929328 w 6929328"/>
              <a:gd name="connsiteY3" fmla="*/ 15566 h 1441178"/>
              <a:gd name="connsiteX0" fmla="*/ 0 w 6929328"/>
              <a:gd name="connsiteY0" fmla="*/ 1421916 h 1421916"/>
              <a:gd name="connsiteX1" fmla="*/ 210357 w 6929328"/>
              <a:gd name="connsiteY1" fmla="*/ 1420541 h 1421916"/>
              <a:gd name="connsiteX2" fmla="*/ 1614603 w 6929328"/>
              <a:gd name="connsiteY2" fmla="*/ 0 h 1421916"/>
              <a:gd name="connsiteX3" fmla="*/ 6929328 w 6929328"/>
              <a:gd name="connsiteY3" fmla="*/ 15566 h 1421916"/>
              <a:gd name="connsiteX0" fmla="*/ 0 w 6929328"/>
              <a:gd name="connsiteY0" fmla="*/ 1421916 h 1421916"/>
              <a:gd name="connsiteX1" fmla="*/ 205469 w 6929328"/>
              <a:gd name="connsiteY1" fmla="*/ 1386144 h 1421916"/>
              <a:gd name="connsiteX2" fmla="*/ 1614603 w 6929328"/>
              <a:gd name="connsiteY2" fmla="*/ 0 h 1421916"/>
              <a:gd name="connsiteX3" fmla="*/ 6929328 w 6929328"/>
              <a:gd name="connsiteY3" fmla="*/ 15566 h 1421916"/>
              <a:gd name="connsiteX0" fmla="*/ 0 w 6924440"/>
              <a:gd name="connsiteY0" fmla="*/ 1394399 h 1394399"/>
              <a:gd name="connsiteX1" fmla="*/ 200581 w 6924440"/>
              <a:gd name="connsiteY1" fmla="*/ 1386144 h 1394399"/>
              <a:gd name="connsiteX2" fmla="*/ 1609715 w 6924440"/>
              <a:gd name="connsiteY2" fmla="*/ 0 h 1394399"/>
              <a:gd name="connsiteX3" fmla="*/ 6924440 w 6924440"/>
              <a:gd name="connsiteY3" fmla="*/ 15566 h 1394399"/>
              <a:gd name="connsiteX0" fmla="*/ 0 w 6924440"/>
              <a:gd name="connsiteY0" fmla="*/ 1394399 h 1394399"/>
              <a:gd name="connsiteX1" fmla="*/ 200581 w 6924440"/>
              <a:gd name="connsiteY1" fmla="*/ 1337989 h 1394399"/>
              <a:gd name="connsiteX2" fmla="*/ 1609715 w 6924440"/>
              <a:gd name="connsiteY2" fmla="*/ 0 h 1394399"/>
              <a:gd name="connsiteX3" fmla="*/ 6924440 w 6924440"/>
              <a:gd name="connsiteY3" fmla="*/ 15566 h 1394399"/>
              <a:gd name="connsiteX0" fmla="*/ -1 w 6924435"/>
              <a:gd name="connsiteY0" fmla="*/ 1318727 h 1337990"/>
              <a:gd name="connsiteX1" fmla="*/ 200576 w 6924435"/>
              <a:gd name="connsiteY1" fmla="*/ 1337989 h 1337990"/>
              <a:gd name="connsiteX2" fmla="*/ 1609710 w 6924435"/>
              <a:gd name="connsiteY2" fmla="*/ 0 h 1337990"/>
              <a:gd name="connsiteX3" fmla="*/ 6924435 w 6924435"/>
              <a:gd name="connsiteY3" fmla="*/ 15566 h 1337990"/>
              <a:gd name="connsiteX0" fmla="*/ 1 w 6924437"/>
              <a:gd name="connsiteY0" fmla="*/ 1318727 h 1318726"/>
              <a:gd name="connsiteX1" fmla="*/ 205467 w 6924437"/>
              <a:gd name="connsiteY1" fmla="*/ 1317351 h 1318726"/>
              <a:gd name="connsiteX2" fmla="*/ 1609712 w 6924437"/>
              <a:gd name="connsiteY2" fmla="*/ 0 h 1318726"/>
              <a:gd name="connsiteX3" fmla="*/ 6924437 w 6924437"/>
              <a:gd name="connsiteY3" fmla="*/ 15566 h 1318726"/>
              <a:gd name="connsiteX0" fmla="*/ -1 w 6924435"/>
              <a:gd name="connsiteY0" fmla="*/ 1318727 h 1318726"/>
              <a:gd name="connsiteX1" fmla="*/ 190801 w 6924435"/>
              <a:gd name="connsiteY1" fmla="*/ 1289832 h 1318726"/>
              <a:gd name="connsiteX2" fmla="*/ 1609710 w 6924435"/>
              <a:gd name="connsiteY2" fmla="*/ 0 h 1318726"/>
              <a:gd name="connsiteX3" fmla="*/ 6924435 w 6924435"/>
              <a:gd name="connsiteY3" fmla="*/ 15566 h 1318726"/>
              <a:gd name="connsiteX0" fmla="*/ 0 w 6924437"/>
              <a:gd name="connsiteY0" fmla="*/ 1284330 h 1289831"/>
              <a:gd name="connsiteX1" fmla="*/ 190803 w 6924437"/>
              <a:gd name="connsiteY1" fmla="*/ 1289832 h 1289831"/>
              <a:gd name="connsiteX2" fmla="*/ 1609712 w 6924437"/>
              <a:gd name="connsiteY2" fmla="*/ 0 h 1289831"/>
              <a:gd name="connsiteX3" fmla="*/ 6924437 w 6924437"/>
              <a:gd name="connsiteY3" fmla="*/ 15566 h 1289831"/>
              <a:gd name="connsiteX0" fmla="*/ -1 w 6924432"/>
              <a:gd name="connsiteY0" fmla="*/ 1298087 h 1298086"/>
              <a:gd name="connsiteX1" fmla="*/ 190798 w 6924432"/>
              <a:gd name="connsiteY1" fmla="*/ 1289832 h 1298086"/>
              <a:gd name="connsiteX2" fmla="*/ 1609707 w 6924432"/>
              <a:gd name="connsiteY2" fmla="*/ 0 h 1298086"/>
              <a:gd name="connsiteX3" fmla="*/ 6924432 w 6924432"/>
              <a:gd name="connsiteY3" fmla="*/ 15566 h 1298086"/>
              <a:gd name="connsiteX0" fmla="*/ 0 w 6928099"/>
              <a:gd name="connsiteY0" fmla="*/ 1272290 h 1289831"/>
              <a:gd name="connsiteX1" fmla="*/ 194465 w 6928099"/>
              <a:gd name="connsiteY1" fmla="*/ 1289832 h 1289831"/>
              <a:gd name="connsiteX2" fmla="*/ 1613374 w 6928099"/>
              <a:gd name="connsiteY2" fmla="*/ 0 h 1289831"/>
              <a:gd name="connsiteX3" fmla="*/ 6928099 w 6928099"/>
              <a:gd name="connsiteY3" fmla="*/ 15566 h 1289831"/>
              <a:gd name="connsiteX0" fmla="*/ 0 w 6928099"/>
              <a:gd name="connsiteY0" fmla="*/ 1272290 h 1272290"/>
              <a:gd name="connsiteX1" fmla="*/ 168802 w 6928099"/>
              <a:gd name="connsiteY1" fmla="*/ 1269194 h 1272290"/>
              <a:gd name="connsiteX2" fmla="*/ 1613374 w 6928099"/>
              <a:gd name="connsiteY2" fmla="*/ 0 h 1272290"/>
              <a:gd name="connsiteX3" fmla="*/ 6928099 w 6928099"/>
              <a:gd name="connsiteY3" fmla="*/ 15566 h 1272290"/>
              <a:gd name="connsiteX0" fmla="*/ 0 w 6928099"/>
              <a:gd name="connsiteY0" fmla="*/ 1225856 h 1269194"/>
              <a:gd name="connsiteX1" fmla="*/ 168802 w 6928099"/>
              <a:gd name="connsiteY1" fmla="*/ 1269194 h 1269194"/>
              <a:gd name="connsiteX2" fmla="*/ 1613374 w 6928099"/>
              <a:gd name="connsiteY2" fmla="*/ 0 h 1269194"/>
              <a:gd name="connsiteX3" fmla="*/ 6928099 w 6928099"/>
              <a:gd name="connsiteY3" fmla="*/ 15566 h 1269194"/>
              <a:gd name="connsiteX0" fmla="*/ 0 w 6928099"/>
              <a:gd name="connsiteY0" fmla="*/ 1225856 h 1243398"/>
              <a:gd name="connsiteX1" fmla="*/ 168805 w 6928099"/>
              <a:gd name="connsiteY1" fmla="*/ 1243397 h 1243398"/>
              <a:gd name="connsiteX2" fmla="*/ 1613374 w 6928099"/>
              <a:gd name="connsiteY2" fmla="*/ 0 h 1243398"/>
              <a:gd name="connsiteX3" fmla="*/ 6928099 w 6928099"/>
              <a:gd name="connsiteY3" fmla="*/ 15566 h 1243398"/>
              <a:gd name="connsiteX0" fmla="*/ 0 w 6928099"/>
              <a:gd name="connsiteY0" fmla="*/ 1225856 h 1238237"/>
              <a:gd name="connsiteX1" fmla="*/ 161475 w 6928099"/>
              <a:gd name="connsiteY1" fmla="*/ 1238238 h 1238237"/>
              <a:gd name="connsiteX2" fmla="*/ 1613374 w 6928099"/>
              <a:gd name="connsiteY2" fmla="*/ 0 h 1238237"/>
              <a:gd name="connsiteX3" fmla="*/ 6928099 w 6928099"/>
              <a:gd name="connsiteY3" fmla="*/ 15566 h 1238237"/>
              <a:gd name="connsiteX0" fmla="*/ 0 w 6928099"/>
              <a:gd name="connsiteY0" fmla="*/ 1225856 h 1225857"/>
              <a:gd name="connsiteX1" fmla="*/ 150479 w 6928099"/>
              <a:gd name="connsiteY1" fmla="*/ 1212437 h 1225857"/>
              <a:gd name="connsiteX2" fmla="*/ 1613374 w 6928099"/>
              <a:gd name="connsiteY2" fmla="*/ 0 h 1225857"/>
              <a:gd name="connsiteX3" fmla="*/ 6928099 w 6928099"/>
              <a:gd name="connsiteY3" fmla="*/ 15566 h 1225857"/>
              <a:gd name="connsiteX0" fmla="*/ 0 w 6928099"/>
              <a:gd name="connsiteY0" fmla="*/ 1225856 h 1227913"/>
              <a:gd name="connsiteX1" fmla="*/ 150482 w 6928099"/>
              <a:gd name="connsiteY1" fmla="*/ 1227914 h 1227913"/>
              <a:gd name="connsiteX2" fmla="*/ 1613374 w 6928099"/>
              <a:gd name="connsiteY2" fmla="*/ 0 h 1227913"/>
              <a:gd name="connsiteX3" fmla="*/ 6928099 w 6928099"/>
              <a:gd name="connsiteY3" fmla="*/ 15566 h 1227913"/>
              <a:gd name="connsiteX0" fmla="*/ 0 w 6932987"/>
              <a:gd name="connsiteY0" fmla="*/ 1184582 h 1227913"/>
              <a:gd name="connsiteX1" fmla="*/ 155370 w 6932987"/>
              <a:gd name="connsiteY1" fmla="*/ 1227914 h 1227913"/>
              <a:gd name="connsiteX2" fmla="*/ 1618262 w 6932987"/>
              <a:gd name="connsiteY2" fmla="*/ 0 h 1227913"/>
              <a:gd name="connsiteX3" fmla="*/ 6932987 w 6932987"/>
              <a:gd name="connsiteY3" fmla="*/ 15566 h 1227913"/>
              <a:gd name="connsiteX0" fmla="*/ 0 w 6932987"/>
              <a:gd name="connsiteY0" fmla="*/ 1184582 h 1193515"/>
              <a:gd name="connsiteX1" fmla="*/ 165150 w 6932987"/>
              <a:gd name="connsiteY1" fmla="*/ 1193516 h 1193515"/>
              <a:gd name="connsiteX2" fmla="*/ 1618262 w 6932987"/>
              <a:gd name="connsiteY2" fmla="*/ 0 h 1193515"/>
              <a:gd name="connsiteX3" fmla="*/ 6932987 w 6932987"/>
              <a:gd name="connsiteY3" fmla="*/ 15566 h 1193515"/>
              <a:gd name="connsiteX0" fmla="*/ 0 w 6932987"/>
              <a:gd name="connsiteY0" fmla="*/ 1184582 h 1186636"/>
              <a:gd name="connsiteX1" fmla="*/ 165153 w 6932987"/>
              <a:gd name="connsiteY1" fmla="*/ 1186635 h 1186636"/>
              <a:gd name="connsiteX2" fmla="*/ 1618262 w 6932987"/>
              <a:gd name="connsiteY2" fmla="*/ 0 h 1186636"/>
              <a:gd name="connsiteX3" fmla="*/ 6932987 w 6932987"/>
              <a:gd name="connsiteY3" fmla="*/ 15566 h 1186636"/>
              <a:gd name="connsiteX0" fmla="*/ 0 w 6932987"/>
              <a:gd name="connsiteY0" fmla="*/ 1184582 h 1184582"/>
              <a:gd name="connsiteX1" fmla="*/ 165153 w 6932987"/>
              <a:gd name="connsiteY1" fmla="*/ 1152240 h 1184582"/>
              <a:gd name="connsiteX2" fmla="*/ 1618262 w 6932987"/>
              <a:gd name="connsiteY2" fmla="*/ 0 h 1184582"/>
              <a:gd name="connsiteX3" fmla="*/ 6932987 w 6932987"/>
              <a:gd name="connsiteY3" fmla="*/ 15566 h 1184582"/>
              <a:gd name="connsiteX0" fmla="*/ 0 w 6923210"/>
              <a:gd name="connsiteY0" fmla="*/ 1157065 h 1157065"/>
              <a:gd name="connsiteX1" fmla="*/ 155376 w 6923210"/>
              <a:gd name="connsiteY1" fmla="*/ 1152240 h 1157065"/>
              <a:gd name="connsiteX2" fmla="*/ 1608485 w 6923210"/>
              <a:gd name="connsiteY2" fmla="*/ 0 h 1157065"/>
              <a:gd name="connsiteX3" fmla="*/ 6923210 w 6923210"/>
              <a:gd name="connsiteY3" fmla="*/ 15566 h 1157065"/>
              <a:gd name="connsiteX0" fmla="*/ 0 w 6930543"/>
              <a:gd name="connsiteY0" fmla="*/ 1115790 h 1152240"/>
              <a:gd name="connsiteX1" fmla="*/ 162709 w 6930543"/>
              <a:gd name="connsiteY1" fmla="*/ 1152240 h 1152240"/>
              <a:gd name="connsiteX2" fmla="*/ 1615818 w 6930543"/>
              <a:gd name="connsiteY2" fmla="*/ 0 h 1152240"/>
              <a:gd name="connsiteX3" fmla="*/ 6930543 w 6930543"/>
              <a:gd name="connsiteY3" fmla="*/ 15566 h 1152240"/>
              <a:gd name="connsiteX0" fmla="*/ 0 w 6930543"/>
              <a:gd name="connsiteY0" fmla="*/ 1115790 h 1121285"/>
              <a:gd name="connsiteX1" fmla="*/ 173708 w 6930543"/>
              <a:gd name="connsiteY1" fmla="*/ 1121285 h 1121285"/>
              <a:gd name="connsiteX2" fmla="*/ 1615818 w 6930543"/>
              <a:gd name="connsiteY2" fmla="*/ 0 h 1121285"/>
              <a:gd name="connsiteX3" fmla="*/ 6930543 w 6930543"/>
              <a:gd name="connsiteY3" fmla="*/ 15566 h 1121285"/>
              <a:gd name="connsiteX0" fmla="*/ 0 w 6930543"/>
              <a:gd name="connsiteY0" fmla="*/ 1115790 h 1115790"/>
              <a:gd name="connsiteX1" fmla="*/ 173712 w 6930543"/>
              <a:gd name="connsiteY1" fmla="*/ 1095488 h 1115790"/>
              <a:gd name="connsiteX2" fmla="*/ 1615818 w 6930543"/>
              <a:gd name="connsiteY2" fmla="*/ 0 h 1115790"/>
              <a:gd name="connsiteX3" fmla="*/ 6930543 w 6930543"/>
              <a:gd name="connsiteY3" fmla="*/ 15566 h 1115790"/>
              <a:gd name="connsiteX0" fmla="*/ -1 w 6930538"/>
              <a:gd name="connsiteY0" fmla="*/ 1089990 h 1095488"/>
              <a:gd name="connsiteX1" fmla="*/ 173707 w 6930538"/>
              <a:gd name="connsiteY1" fmla="*/ 1095488 h 1095488"/>
              <a:gd name="connsiteX2" fmla="*/ 1615813 w 6930538"/>
              <a:gd name="connsiteY2" fmla="*/ 0 h 1095488"/>
              <a:gd name="connsiteX3" fmla="*/ 6930538 w 6930538"/>
              <a:gd name="connsiteY3" fmla="*/ 15566 h 1095488"/>
              <a:gd name="connsiteX0" fmla="*/ 0 w 6937873"/>
              <a:gd name="connsiteY0" fmla="*/ 1053873 h 1095488"/>
              <a:gd name="connsiteX1" fmla="*/ 181042 w 6937873"/>
              <a:gd name="connsiteY1" fmla="*/ 1095488 h 1095488"/>
              <a:gd name="connsiteX2" fmla="*/ 1623148 w 6937873"/>
              <a:gd name="connsiteY2" fmla="*/ 0 h 1095488"/>
              <a:gd name="connsiteX3" fmla="*/ 6937873 w 6937873"/>
              <a:gd name="connsiteY3" fmla="*/ 15566 h 1095488"/>
              <a:gd name="connsiteX0" fmla="*/ 0 w 6937873"/>
              <a:gd name="connsiteY0" fmla="*/ 1053873 h 1053873"/>
              <a:gd name="connsiteX1" fmla="*/ 184709 w 6937873"/>
              <a:gd name="connsiteY1" fmla="*/ 1038737 h 1053873"/>
              <a:gd name="connsiteX2" fmla="*/ 1623148 w 6937873"/>
              <a:gd name="connsiteY2" fmla="*/ 0 h 1053873"/>
              <a:gd name="connsiteX3" fmla="*/ 6937873 w 6937873"/>
              <a:gd name="connsiteY3" fmla="*/ 15566 h 1053873"/>
              <a:gd name="connsiteX0" fmla="*/ 0 w 6937873"/>
              <a:gd name="connsiteY0" fmla="*/ 1053873 h 1053873"/>
              <a:gd name="connsiteX1" fmla="*/ 184713 w 6937873"/>
              <a:gd name="connsiteY1" fmla="*/ 1049055 h 1053873"/>
              <a:gd name="connsiteX2" fmla="*/ 1623148 w 6937873"/>
              <a:gd name="connsiteY2" fmla="*/ 0 h 1053873"/>
              <a:gd name="connsiteX3" fmla="*/ 6937873 w 6937873"/>
              <a:gd name="connsiteY3" fmla="*/ 15566 h 1053873"/>
              <a:gd name="connsiteX0" fmla="*/ 0 w 6937873"/>
              <a:gd name="connsiteY0" fmla="*/ 1053873 h 1053873"/>
              <a:gd name="connsiteX1" fmla="*/ 184717 w 6937873"/>
              <a:gd name="connsiteY1" fmla="*/ 1033577 h 1053873"/>
              <a:gd name="connsiteX2" fmla="*/ 1623148 w 6937873"/>
              <a:gd name="connsiteY2" fmla="*/ 0 h 1053873"/>
              <a:gd name="connsiteX3" fmla="*/ 6937873 w 6937873"/>
              <a:gd name="connsiteY3" fmla="*/ 15566 h 1053873"/>
              <a:gd name="connsiteX0" fmla="*/ -1 w 6926869"/>
              <a:gd name="connsiteY0" fmla="*/ 1038395 h 1038394"/>
              <a:gd name="connsiteX1" fmla="*/ 173713 w 6926869"/>
              <a:gd name="connsiteY1" fmla="*/ 1033577 h 1038394"/>
              <a:gd name="connsiteX2" fmla="*/ 1612144 w 6926869"/>
              <a:gd name="connsiteY2" fmla="*/ 0 h 1038394"/>
              <a:gd name="connsiteX3" fmla="*/ 6926869 w 6926869"/>
              <a:gd name="connsiteY3" fmla="*/ 15566 h 1038394"/>
              <a:gd name="connsiteX0" fmla="*/ 0 w 6934204"/>
              <a:gd name="connsiteY0" fmla="*/ 997119 h 1033578"/>
              <a:gd name="connsiteX1" fmla="*/ 181048 w 6934204"/>
              <a:gd name="connsiteY1" fmla="*/ 1033577 h 1033578"/>
              <a:gd name="connsiteX2" fmla="*/ 1619479 w 6934204"/>
              <a:gd name="connsiteY2" fmla="*/ 0 h 1033578"/>
              <a:gd name="connsiteX3" fmla="*/ 6934204 w 6934204"/>
              <a:gd name="connsiteY3" fmla="*/ 15566 h 1033578"/>
              <a:gd name="connsiteX0" fmla="*/ 0 w 6934204"/>
              <a:gd name="connsiteY0" fmla="*/ 997119 h 997120"/>
              <a:gd name="connsiteX1" fmla="*/ 181051 w 6934204"/>
              <a:gd name="connsiteY1" fmla="*/ 992302 h 997120"/>
              <a:gd name="connsiteX2" fmla="*/ 1619479 w 6934204"/>
              <a:gd name="connsiteY2" fmla="*/ 0 h 997120"/>
              <a:gd name="connsiteX3" fmla="*/ 6934204 w 6934204"/>
              <a:gd name="connsiteY3" fmla="*/ 15566 h 997120"/>
              <a:gd name="connsiteX0" fmla="*/ 0 w 6934204"/>
              <a:gd name="connsiteY0" fmla="*/ 997119 h 1002619"/>
              <a:gd name="connsiteX1" fmla="*/ 181051 w 6934204"/>
              <a:gd name="connsiteY1" fmla="*/ 1002619 h 1002619"/>
              <a:gd name="connsiteX2" fmla="*/ 1619479 w 6934204"/>
              <a:gd name="connsiteY2" fmla="*/ 0 h 1002619"/>
              <a:gd name="connsiteX3" fmla="*/ 6934204 w 6934204"/>
              <a:gd name="connsiteY3" fmla="*/ 15566 h 1002619"/>
              <a:gd name="connsiteX0" fmla="*/ 0 w 6934204"/>
              <a:gd name="connsiteY0" fmla="*/ 997119 h 997120"/>
              <a:gd name="connsiteX1" fmla="*/ 181051 w 6934204"/>
              <a:gd name="connsiteY1" fmla="*/ 976823 h 997120"/>
              <a:gd name="connsiteX2" fmla="*/ 1619479 w 6934204"/>
              <a:gd name="connsiteY2" fmla="*/ 0 h 997120"/>
              <a:gd name="connsiteX3" fmla="*/ 6934204 w 6934204"/>
              <a:gd name="connsiteY3" fmla="*/ 15566 h 997120"/>
              <a:gd name="connsiteX0" fmla="*/ 0 w 6926871"/>
              <a:gd name="connsiteY0" fmla="*/ 976483 h 976823"/>
              <a:gd name="connsiteX1" fmla="*/ 173718 w 6926871"/>
              <a:gd name="connsiteY1" fmla="*/ 976823 h 976823"/>
              <a:gd name="connsiteX2" fmla="*/ 1612146 w 6926871"/>
              <a:gd name="connsiteY2" fmla="*/ 0 h 976823"/>
              <a:gd name="connsiteX3" fmla="*/ 6926871 w 6926871"/>
              <a:gd name="connsiteY3" fmla="*/ 15566 h 976823"/>
              <a:gd name="connsiteX0" fmla="*/ 0 w 6926871"/>
              <a:gd name="connsiteY0" fmla="*/ 976483 h 976483"/>
              <a:gd name="connsiteX1" fmla="*/ 170056 w 6926871"/>
              <a:gd name="connsiteY1" fmla="*/ 951026 h 976483"/>
              <a:gd name="connsiteX2" fmla="*/ 1612146 w 6926871"/>
              <a:gd name="connsiteY2" fmla="*/ 0 h 976483"/>
              <a:gd name="connsiteX3" fmla="*/ 6926871 w 6926871"/>
              <a:gd name="connsiteY3" fmla="*/ 15566 h 976483"/>
              <a:gd name="connsiteX0" fmla="*/ 0 w 6919539"/>
              <a:gd name="connsiteY0" fmla="*/ 940369 h 951027"/>
              <a:gd name="connsiteX1" fmla="*/ 162724 w 6919539"/>
              <a:gd name="connsiteY1" fmla="*/ 951026 h 951027"/>
              <a:gd name="connsiteX2" fmla="*/ 1604814 w 6919539"/>
              <a:gd name="connsiteY2" fmla="*/ 0 h 951027"/>
              <a:gd name="connsiteX3" fmla="*/ 6919539 w 6919539"/>
              <a:gd name="connsiteY3" fmla="*/ 15566 h 951027"/>
              <a:gd name="connsiteX0" fmla="*/ 0 w 6919539"/>
              <a:gd name="connsiteY0" fmla="*/ 940369 h 945866"/>
              <a:gd name="connsiteX1" fmla="*/ 162729 w 6919539"/>
              <a:gd name="connsiteY1" fmla="*/ 945867 h 945866"/>
              <a:gd name="connsiteX2" fmla="*/ 1604814 w 6919539"/>
              <a:gd name="connsiteY2" fmla="*/ 0 h 945866"/>
              <a:gd name="connsiteX3" fmla="*/ 6919539 w 6919539"/>
              <a:gd name="connsiteY3" fmla="*/ 15566 h 945866"/>
              <a:gd name="connsiteX0" fmla="*/ -1 w 6930533"/>
              <a:gd name="connsiteY0" fmla="*/ 909413 h 945866"/>
              <a:gd name="connsiteX1" fmla="*/ 173723 w 6930533"/>
              <a:gd name="connsiteY1" fmla="*/ 945867 h 945866"/>
              <a:gd name="connsiteX2" fmla="*/ 1615808 w 6930533"/>
              <a:gd name="connsiteY2" fmla="*/ 0 h 945866"/>
              <a:gd name="connsiteX3" fmla="*/ 6930533 w 6930533"/>
              <a:gd name="connsiteY3" fmla="*/ 15566 h 945866"/>
              <a:gd name="connsiteX0" fmla="*/ 1 w 6930535"/>
              <a:gd name="connsiteY0" fmla="*/ 909413 h 914911"/>
              <a:gd name="connsiteX1" fmla="*/ 159061 w 6930535"/>
              <a:gd name="connsiteY1" fmla="*/ 914911 h 914911"/>
              <a:gd name="connsiteX2" fmla="*/ 1615810 w 6930535"/>
              <a:gd name="connsiteY2" fmla="*/ 0 h 914911"/>
              <a:gd name="connsiteX3" fmla="*/ 6930535 w 6930535"/>
              <a:gd name="connsiteY3" fmla="*/ 15566 h 914911"/>
              <a:gd name="connsiteX0" fmla="*/ -1 w 6930533"/>
              <a:gd name="connsiteY0" fmla="*/ 909413 h 909412"/>
              <a:gd name="connsiteX1" fmla="*/ 1014505 w 6930533"/>
              <a:gd name="connsiteY1" fmla="*/ 901153 h 909412"/>
              <a:gd name="connsiteX2" fmla="*/ 1615808 w 6930533"/>
              <a:gd name="connsiteY2" fmla="*/ 0 h 909412"/>
              <a:gd name="connsiteX3" fmla="*/ 6930533 w 6930533"/>
              <a:gd name="connsiteY3" fmla="*/ 15566 h 909412"/>
              <a:gd name="connsiteX0" fmla="*/ 1 w 6930535"/>
              <a:gd name="connsiteY0" fmla="*/ 916292 h 916291"/>
              <a:gd name="connsiteX1" fmla="*/ 1014507 w 6930535"/>
              <a:gd name="connsiteY1" fmla="*/ 908032 h 916291"/>
              <a:gd name="connsiteX2" fmla="*/ 1019445 w 6930535"/>
              <a:gd name="connsiteY2" fmla="*/ -1 h 916291"/>
              <a:gd name="connsiteX3" fmla="*/ 6930535 w 6930535"/>
              <a:gd name="connsiteY3" fmla="*/ 22445 h 916291"/>
            </a:gdLst>
            <a:ahLst/>
            <a:cxnLst>
              <a:cxn ang="0">
                <a:pos x="connsiteX0" y="connsiteY0"/>
              </a:cxn>
              <a:cxn ang="0">
                <a:pos x="connsiteX1" y="connsiteY1"/>
              </a:cxn>
              <a:cxn ang="0">
                <a:pos x="connsiteX2" y="connsiteY2"/>
              </a:cxn>
              <a:cxn ang="0">
                <a:pos x="connsiteX3" y="connsiteY3"/>
              </a:cxn>
            </a:cxnLst>
            <a:rect l="l" t="t" r="r" b="b"/>
            <a:pathLst>
              <a:path w="6930535" h="916291">
                <a:moveTo>
                  <a:pt x="1" y="916292"/>
                </a:moveTo>
                <a:lnTo>
                  <a:pt x="1014507" y="908032"/>
                </a:lnTo>
                <a:lnTo>
                  <a:pt x="1019445" y="-1"/>
                </a:lnTo>
                <a:lnTo>
                  <a:pt x="6930535" y="22445"/>
                </a:lnTo>
              </a:path>
            </a:pathLst>
          </a:custGeom>
          <a:noFill/>
          <a:ln w="9525" cap="rnd">
            <a:solidFill>
              <a:srgbClr val="4DA6FF"/>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38" name="フリーフォーム 1137"/>
          <p:cNvSpPr/>
          <p:nvPr/>
        </p:nvSpPr>
        <p:spPr>
          <a:xfrm rot="5400000">
            <a:off x="6430011" y="4079530"/>
            <a:ext cx="4501476" cy="379247"/>
          </a:xfrm>
          <a:custGeom>
            <a:avLst/>
            <a:gdLst>
              <a:gd name="connsiteX0" fmla="*/ 0 w 7722454"/>
              <a:gd name="connsiteY0" fmla="*/ 0 h 299678"/>
              <a:gd name="connsiteX1" fmla="*/ 0 w 7722454"/>
              <a:gd name="connsiteY1" fmla="*/ 299678 h 299678"/>
              <a:gd name="connsiteX2" fmla="*/ 7722454 w 7722454"/>
              <a:gd name="connsiteY2" fmla="*/ 299678 h 299678"/>
              <a:gd name="connsiteX0" fmla="*/ 0 w 7722454"/>
              <a:gd name="connsiteY0" fmla="*/ 0 h 301309"/>
              <a:gd name="connsiteX1" fmla="*/ 0 w 7722454"/>
              <a:gd name="connsiteY1" fmla="*/ 299678 h 301309"/>
              <a:gd name="connsiteX2" fmla="*/ 2212198 w 7722454"/>
              <a:gd name="connsiteY2" fmla="*/ 301309 h 301309"/>
              <a:gd name="connsiteX3" fmla="*/ 7722454 w 7722454"/>
              <a:gd name="connsiteY3" fmla="*/ 299678 h 301309"/>
              <a:gd name="connsiteX0" fmla="*/ 0 w 7722454"/>
              <a:gd name="connsiteY0" fmla="*/ 0 h 1899086"/>
              <a:gd name="connsiteX1" fmla="*/ 2287715 w 7722454"/>
              <a:gd name="connsiteY1" fmla="*/ 1899085 h 1899086"/>
              <a:gd name="connsiteX2" fmla="*/ 2212198 w 7722454"/>
              <a:gd name="connsiteY2" fmla="*/ 301309 h 1899086"/>
              <a:gd name="connsiteX3" fmla="*/ 7722454 w 7722454"/>
              <a:gd name="connsiteY3" fmla="*/ 299678 h 1899086"/>
              <a:gd name="connsiteX0" fmla="*/ 0 w 7722454"/>
              <a:gd name="connsiteY0" fmla="*/ 0 h 1899086"/>
              <a:gd name="connsiteX1" fmla="*/ 2287715 w 7722454"/>
              <a:gd name="connsiteY1" fmla="*/ 1899085 h 1899086"/>
              <a:gd name="connsiteX2" fmla="*/ 2270857 w 7722454"/>
              <a:gd name="connsiteY2" fmla="*/ 290991 h 1899086"/>
              <a:gd name="connsiteX3" fmla="*/ 7722454 w 7722454"/>
              <a:gd name="connsiteY3" fmla="*/ 299678 h 1899086"/>
              <a:gd name="connsiteX0" fmla="*/ 0 w 6908558"/>
              <a:gd name="connsiteY0" fmla="*/ 1545743 h 1608095"/>
              <a:gd name="connsiteX1" fmla="*/ 1473819 w 6908558"/>
              <a:gd name="connsiteY1" fmla="*/ 1608094 h 1608095"/>
              <a:gd name="connsiteX2" fmla="*/ 1456961 w 6908558"/>
              <a:gd name="connsiteY2" fmla="*/ 0 h 1608095"/>
              <a:gd name="connsiteX3" fmla="*/ 6908558 w 6908558"/>
              <a:gd name="connsiteY3" fmla="*/ 8687 h 1608095"/>
              <a:gd name="connsiteX0" fmla="*/ 0 w 6908558"/>
              <a:gd name="connsiteY0" fmla="*/ 1545743 h 1545743"/>
              <a:gd name="connsiteX1" fmla="*/ 1473822 w 6908558"/>
              <a:gd name="connsiteY1" fmla="*/ 1535864 h 1545743"/>
              <a:gd name="connsiteX2" fmla="*/ 1456961 w 6908558"/>
              <a:gd name="connsiteY2" fmla="*/ 0 h 1545743"/>
              <a:gd name="connsiteX3" fmla="*/ 6908558 w 6908558"/>
              <a:gd name="connsiteY3" fmla="*/ 8687 h 1545743"/>
              <a:gd name="connsiteX0" fmla="*/ 0 w 6908558"/>
              <a:gd name="connsiteY0" fmla="*/ 1545743 h 1545743"/>
              <a:gd name="connsiteX1" fmla="*/ 1459161 w 6908558"/>
              <a:gd name="connsiteY1" fmla="*/ 1535862 h 1545743"/>
              <a:gd name="connsiteX2" fmla="*/ 1456961 w 6908558"/>
              <a:gd name="connsiteY2" fmla="*/ 0 h 1545743"/>
              <a:gd name="connsiteX3" fmla="*/ 6908558 w 6908558"/>
              <a:gd name="connsiteY3" fmla="*/ 8687 h 1545743"/>
              <a:gd name="connsiteX0" fmla="*/ 0 w 6934219"/>
              <a:gd name="connsiteY0" fmla="*/ 1545742 h 1545743"/>
              <a:gd name="connsiteX1" fmla="*/ 1484822 w 6934219"/>
              <a:gd name="connsiteY1" fmla="*/ 1535862 h 1545743"/>
              <a:gd name="connsiteX2" fmla="*/ 1482622 w 6934219"/>
              <a:gd name="connsiteY2" fmla="*/ 0 h 1545743"/>
              <a:gd name="connsiteX3" fmla="*/ 6934219 w 6934219"/>
              <a:gd name="connsiteY3" fmla="*/ 8687 h 1545743"/>
              <a:gd name="connsiteX0" fmla="*/ 0 w 6934219"/>
              <a:gd name="connsiteY0" fmla="*/ 1545742 h 1545743"/>
              <a:gd name="connsiteX1" fmla="*/ 1482622 w 6934219"/>
              <a:gd name="connsiteY1" fmla="*/ 0 h 1545743"/>
              <a:gd name="connsiteX2" fmla="*/ 6934219 w 6934219"/>
              <a:gd name="connsiteY2" fmla="*/ 8687 h 1545743"/>
              <a:gd name="connsiteX0" fmla="*/ 0 w 6934219"/>
              <a:gd name="connsiteY0" fmla="*/ 1552621 h 1552622"/>
              <a:gd name="connsiteX1" fmla="*/ 1619494 w 6934219"/>
              <a:gd name="connsiteY1" fmla="*/ 0 h 1552622"/>
              <a:gd name="connsiteX2" fmla="*/ 6934219 w 6934219"/>
              <a:gd name="connsiteY2" fmla="*/ 15566 h 1552622"/>
              <a:gd name="connsiteX0" fmla="*/ 0 w 6934219"/>
              <a:gd name="connsiteY0" fmla="*/ 1552621 h 1552622"/>
              <a:gd name="connsiteX1" fmla="*/ 225024 w 6934219"/>
              <a:gd name="connsiteY1" fmla="*/ 1344874 h 1552622"/>
              <a:gd name="connsiteX2" fmla="*/ 1619494 w 6934219"/>
              <a:gd name="connsiteY2" fmla="*/ 0 h 1552622"/>
              <a:gd name="connsiteX3" fmla="*/ 6934219 w 6934219"/>
              <a:gd name="connsiteY3" fmla="*/ 15566 h 1552622"/>
              <a:gd name="connsiteX0" fmla="*/ 0 w 6934219"/>
              <a:gd name="connsiteY0" fmla="*/ 1552621 h 1552622"/>
              <a:gd name="connsiteX1" fmla="*/ 200583 w 6934219"/>
              <a:gd name="connsiteY1" fmla="*/ 1544368 h 1552622"/>
              <a:gd name="connsiteX2" fmla="*/ 1619494 w 6934219"/>
              <a:gd name="connsiteY2" fmla="*/ 0 h 1552622"/>
              <a:gd name="connsiteX3" fmla="*/ 6934219 w 6934219"/>
              <a:gd name="connsiteY3" fmla="*/ 15566 h 1552622"/>
              <a:gd name="connsiteX0" fmla="*/ 0 w 6934219"/>
              <a:gd name="connsiteY0" fmla="*/ 1552621 h 1552622"/>
              <a:gd name="connsiteX1" fmla="*/ 210360 w 6934219"/>
              <a:gd name="connsiteY1" fmla="*/ 1489333 h 1552622"/>
              <a:gd name="connsiteX2" fmla="*/ 1619494 w 6934219"/>
              <a:gd name="connsiteY2" fmla="*/ 0 h 1552622"/>
              <a:gd name="connsiteX3" fmla="*/ 6934219 w 6934219"/>
              <a:gd name="connsiteY3" fmla="*/ 15566 h 1552622"/>
              <a:gd name="connsiteX0" fmla="*/ 0 w 6919553"/>
              <a:gd name="connsiteY0" fmla="*/ 1497588 h 1497589"/>
              <a:gd name="connsiteX1" fmla="*/ 195694 w 6919553"/>
              <a:gd name="connsiteY1" fmla="*/ 1489333 h 1497589"/>
              <a:gd name="connsiteX2" fmla="*/ 1604828 w 6919553"/>
              <a:gd name="connsiteY2" fmla="*/ 0 h 1497589"/>
              <a:gd name="connsiteX3" fmla="*/ 6919553 w 6919553"/>
              <a:gd name="connsiteY3" fmla="*/ 15566 h 1497589"/>
              <a:gd name="connsiteX0" fmla="*/ 1 w 6929330"/>
              <a:gd name="connsiteY0" fmla="*/ 1504467 h 1504466"/>
              <a:gd name="connsiteX1" fmla="*/ 205471 w 6929330"/>
              <a:gd name="connsiteY1" fmla="*/ 1489333 h 1504466"/>
              <a:gd name="connsiteX2" fmla="*/ 1614605 w 6929330"/>
              <a:gd name="connsiteY2" fmla="*/ 0 h 1504466"/>
              <a:gd name="connsiteX3" fmla="*/ 6929330 w 6929330"/>
              <a:gd name="connsiteY3" fmla="*/ 15566 h 1504466"/>
              <a:gd name="connsiteX0" fmla="*/ 0 w 6929328"/>
              <a:gd name="connsiteY0" fmla="*/ 1490707 h 1490708"/>
              <a:gd name="connsiteX1" fmla="*/ 205469 w 6929328"/>
              <a:gd name="connsiteY1" fmla="*/ 1489333 h 1490708"/>
              <a:gd name="connsiteX2" fmla="*/ 1614603 w 6929328"/>
              <a:gd name="connsiteY2" fmla="*/ 0 h 1490708"/>
              <a:gd name="connsiteX3" fmla="*/ 6929328 w 6929328"/>
              <a:gd name="connsiteY3" fmla="*/ 15566 h 1490708"/>
              <a:gd name="connsiteX0" fmla="*/ 0 w 6929328"/>
              <a:gd name="connsiteY0" fmla="*/ 1490707 h 1490708"/>
              <a:gd name="connsiteX1" fmla="*/ 205469 w 6929328"/>
              <a:gd name="connsiteY1" fmla="*/ 1441178 h 1490708"/>
              <a:gd name="connsiteX2" fmla="*/ 1614603 w 6929328"/>
              <a:gd name="connsiteY2" fmla="*/ 0 h 1490708"/>
              <a:gd name="connsiteX3" fmla="*/ 6929328 w 6929328"/>
              <a:gd name="connsiteY3" fmla="*/ 15566 h 1490708"/>
              <a:gd name="connsiteX0" fmla="*/ 0 w 6914663"/>
              <a:gd name="connsiteY0" fmla="*/ 1456312 h 1456312"/>
              <a:gd name="connsiteX1" fmla="*/ 190804 w 6914663"/>
              <a:gd name="connsiteY1" fmla="*/ 1441178 h 1456312"/>
              <a:gd name="connsiteX2" fmla="*/ 1599938 w 6914663"/>
              <a:gd name="connsiteY2" fmla="*/ 0 h 1456312"/>
              <a:gd name="connsiteX3" fmla="*/ 6914663 w 6914663"/>
              <a:gd name="connsiteY3" fmla="*/ 15566 h 1456312"/>
              <a:gd name="connsiteX0" fmla="*/ 0 w 6929328"/>
              <a:gd name="connsiteY0" fmla="*/ 1421916 h 1441178"/>
              <a:gd name="connsiteX1" fmla="*/ 205469 w 6929328"/>
              <a:gd name="connsiteY1" fmla="*/ 1441178 h 1441178"/>
              <a:gd name="connsiteX2" fmla="*/ 1614603 w 6929328"/>
              <a:gd name="connsiteY2" fmla="*/ 0 h 1441178"/>
              <a:gd name="connsiteX3" fmla="*/ 6929328 w 6929328"/>
              <a:gd name="connsiteY3" fmla="*/ 15566 h 1441178"/>
              <a:gd name="connsiteX0" fmla="*/ 0 w 6929328"/>
              <a:gd name="connsiteY0" fmla="*/ 1421916 h 1421916"/>
              <a:gd name="connsiteX1" fmla="*/ 210357 w 6929328"/>
              <a:gd name="connsiteY1" fmla="*/ 1420541 h 1421916"/>
              <a:gd name="connsiteX2" fmla="*/ 1614603 w 6929328"/>
              <a:gd name="connsiteY2" fmla="*/ 0 h 1421916"/>
              <a:gd name="connsiteX3" fmla="*/ 6929328 w 6929328"/>
              <a:gd name="connsiteY3" fmla="*/ 15566 h 1421916"/>
              <a:gd name="connsiteX0" fmla="*/ 0 w 6929328"/>
              <a:gd name="connsiteY0" fmla="*/ 1421916 h 1421916"/>
              <a:gd name="connsiteX1" fmla="*/ 205469 w 6929328"/>
              <a:gd name="connsiteY1" fmla="*/ 1386144 h 1421916"/>
              <a:gd name="connsiteX2" fmla="*/ 1614603 w 6929328"/>
              <a:gd name="connsiteY2" fmla="*/ 0 h 1421916"/>
              <a:gd name="connsiteX3" fmla="*/ 6929328 w 6929328"/>
              <a:gd name="connsiteY3" fmla="*/ 15566 h 1421916"/>
              <a:gd name="connsiteX0" fmla="*/ 0 w 6924440"/>
              <a:gd name="connsiteY0" fmla="*/ 1394399 h 1394399"/>
              <a:gd name="connsiteX1" fmla="*/ 200581 w 6924440"/>
              <a:gd name="connsiteY1" fmla="*/ 1386144 h 1394399"/>
              <a:gd name="connsiteX2" fmla="*/ 1609715 w 6924440"/>
              <a:gd name="connsiteY2" fmla="*/ 0 h 1394399"/>
              <a:gd name="connsiteX3" fmla="*/ 6924440 w 6924440"/>
              <a:gd name="connsiteY3" fmla="*/ 15566 h 1394399"/>
              <a:gd name="connsiteX0" fmla="*/ 0 w 6924440"/>
              <a:gd name="connsiteY0" fmla="*/ 1394399 h 1394399"/>
              <a:gd name="connsiteX1" fmla="*/ 200581 w 6924440"/>
              <a:gd name="connsiteY1" fmla="*/ 1337989 h 1394399"/>
              <a:gd name="connsiteX2" fmla="*/ 1609715 w 6924440"/>
              <a:gd name="connsiteY2" fmla="*/ 0 h 1394399"/>
              <a:gd name="connsiteX3" fmla="*/ 6924440 w 6924440"/>
              <a:gd name="connsiteY3" fmla="*/ 15566 h 1394399"/>
              <a:gd name="connsiteX0" fmla="*/ -1 w 6924435"/>
              <a:gd name="connsiteY0" fmla="*/ 1318727 h 1337990"/>
              <a:gd name="connsiteX1" fmla="*/ 200576 w 6924435"/>
              <a:gd name="connsiteY1" fmla="*/ 1337989 h 1337990"/>
              <a:gd name="connsiteX2" fmla="*/ 1609710 w 6924435"/>
              <a:gd name="connsiteY2" fmla="*/ 0 h 1337990"/>
              <a:gd name="connsiteX3" fmla="*/ 6924435 w 6924435"/>
              <a:gd name="connsiteY3" fmla="*/ 15566 h 1337990"/>
              <a:gd name="connsiteX0" fmla="*/ 1 w 6924437"/>
              <a:gd name="connsiteY0" fmla="*/ 1318727 h 1318726"/>
              <a:gd name="connsiteX1" fmla="*/ 205467 w 6924437"/>
              <a:gd name="connsiteY1" fmla="*/ 1317351 h 1318726"/>
              <a:gd name="connsiteX2" fmla="*/ 1609712 w 6924437"/>
              <a:gd name="connsiteY2" fmla="*/ 0 h 1318726"/>
              <a:gd name="connsiteX3" fmla="*/ 6924437 w 6924437"/>
              <a:gd name="connsiteY3" fmla="*/ 15566 h 1318726"/>
              <a:gd name="connsiteX0" fmla="*/ -1 w 6924435"/>
              <a:gd name="connsiteY0" fmla="*/ 1318727 h 1318726"/>
              <a:gd name="connsiteX1" fmla="*/ 190801 w 6924435"/>
              <a:gd name="connsiteY1" fmla="*/ 1289832 h 1318726"/>
              <a:gd name="connsiteX2" fmla="*/ 1609710 w 6924435"/>
              <a:gd name="connsiteY2" fmla="*/ 0 h 1318726"/>
              <a:gd name="connsiteX3" fmla="*/ 6924435 w 6924435"/>
              <a:gd name="connsiteY3" fmla="*/ 15566 h 1318726"/>
              <a:gd name="connsiteX0" fmla="*/ 0 w 6924437"/>
              <a:gd name="connsiteY0" fmla="*/ 1284330 h 1289831"/>
              <a:gd name="connsiteX1" fmla="*/ 190803 w 6924437"/>
              <a:gd name="connsiteY1" fmla="*/ 1289832 h 1289831"/>
              <a:gd name="connsiteX2" fmla="*/ 1609712 w 6924437"/>
              <a:gd name="connsiteY2" fmla="*/ 0 h 1289831"/>
              <a:gd name="connsiteX3" fmla="*/ 6924437 w 6924437"/>
              <a:gd name="connsiteY3" fmla="*/ 15566 h 1289831"/>
              <a:gd name="connsiteX0" fmla="*/ -1 w 6924432"/>
              <a:gd name="connsiteY0" fmla="*/ 1298087 h 1298086"/>
              <a:gd name="connsiteX1" fmla="*/ 190798 w 6924432"/>
              <a:gd name="connsiteY1" fmla="*/ 1289832 h 1298086"/>
              <a:gd name="connsiteX2" fmla="*/ 1609707 w 6924432"/>
              <a:gd name="connsiteY2" fmla="*/ 0 h 1298086"/>
              <a:gd name="connsiteX3" fmla="*/ 6924432 w 6924432"/>
              <a:gd name="connsiteY3" fmla="*/ 15566 h 1298086"/>
              <a:gd name="connsiteX0" fmla="*/ 0 w 6928099"/>
              <a:gd name="connsiteY0" fmla="*/ 1272290 h 1289831"/>
              <a:gd name="connsiteX1" fmla="*/ 194465 w 6928099"/>
              <a:gd name="connsiteY1" fmla="*/ 1289832 h 1289831"/>
              <a:gd name="connsiteX2" fmla="*/ 1613374 w 6928099"/>
              <a:gd name="connsiteY2" fmla="*/ 0 h 1289831"/>
              <a:gd name="connsiteX3" fmla="*/ 6928099 w 6928099"/>
              <a:gd name="connsiteY3" fmla="*/ 15566 h 1289831"/>
              <a:gd name="connsiteX0" fmla="*/ 0 w 6928099"/>
              <a:gd name="connsiteY0" fmla="*/ 1272290 h 1272290"/>
              <a:gd name="connsiteX1" fmla="*/ 168802 w 6928099"/>
              <a:gd name="connsiteY1" fmla="*/ 1269194 h 1272290"/>
              <a:gd name="connsiteX2" fmla="*/ 1613374 w 6928099"/>
              <a:gd name="connsiteY2" fmla="*/ 0 h 1272290"/>
              <a:gd name="connsiteX3" fmla="*/ 6928099 w 6928099"/>
              <a:gd name="connsiteY3" fmla="*/ 15566 h 1272290"/>
              <a:gd name="connsiteX0" fmla="*/ 0 w 6928099"/>
              <a:gd name="connsiteY0" fmla="*/ 1225856 h 1269194"/>
              <a:gd name="connsiteX1" fmla="*/ 168802 w 6928099"/>
              <a:gd name="connsiteY1" fmla="*/ 1269194 h 1269194"/>
              <a:gd name="connsiteX2" fmla="*/ 1613374 w 6928099"/>
              <a:gd name="connsiteY2" fmla="*/ 0 h 1269194"/>
              <a:gd name="connsiteX3" fmla="*/ 6928099 w 6928099"/>
              <a:gd name="connsiteY3" fmla="*/ 15566 h 1269194"/>
              <a:gd name="connsiteX0" fmla="*/ 0 w 6928099"/>
              <a:gd name="connsiteY0" fmla="*/ 1225856 h 1243398"/>
              <a:gd name="connsiteX1" fmla="*/ 168805 w 6928099"/>
              <a:gd name="connsiteY1" fmla="*/ 1243397 h 1243398"/>
              <a:gd name="connsiteX2" fmla="*/ 1613374 w 6928099"/>
              <a:gd name="connsiteY2" fmla="*/ 0 h 1243398"/>
              <a:gd name="connsiteX3" fmla="*/ 6928099 w 6928099"/>
              <a:gd name="connsiteY3" fmla="*/ 15566 h 1243398"/>
              <a:gd name="connsiteX0" fmla="*/ 0 w 6928099"/>
              <a:gd name="connsiteY0" fmla="*/ 1225856 h 1238237"/>
              <a:gd name="connsiteX1" fmla="*/ 161475 w 6928099"/>
              <a:gd name="connsiteY1" fmla="*/ 1238238 h 1238237"/>
              <a:gd name="connsiteX2" fmla="*/ 1613374 w 6928099"/>
              <a:gd name="connsiteY2" fmla="*/ 0 h 1238237"/>
              <a:gd name="connsiteX3" fmla="*/ 6928099 w 6928099"/>
              <a:gd name="connsiteY3" fmla="*/ 15566 h 1238237"/>
              <a:gd name="connsiteX0" fmla="*/ 0 w 6928099"/>
              <a:gd name="connsiteY0" fmla="*/ 1225856 h 1225857"/>
              <a:gd name="connsiteX1" fmla="*/ 150479 w 6928099"/>
              <a:gd name="connsiteY1" fmla="*/ 1212437 h 1225857"/>
              <a:gd name="connsiteX2" fmla="*/ 1613374 w 6928099"/>
              <a:gd name="connsiteY2" fmla="*/ 0 h 1225857"/>
              <a:gd name="connsiteX3" fmla="*/ 6928099 w 6928099"/>
              <a:gd name="connsiteY3" fmla="*/ 15566 h 1225857"/>
              <a:gd name="connsiteX0" fmla="*/ 0 w 6928099"/>
              <a:gd name="connsiteY0" fmla="*/ 1225856 h 1227913"/>
              <a:gd name="connsiteX1" fmla="*/ 150482 w 6928099"/>
              <a:gd name="connsiteY1" fmla="*/ 1227914 h 1227913"/>
              <a:gd name="connsiteX2" fmla="*/ 1613374 w 6928099"/>
              <a:gd name="connsiteY2" fmla="*/ 0 h 1227913"/>
              <a:gd name="connsiteX3" fmla="*/ 6928099 w 6928099"/>
              <a:gd name="connsiteY3" fmla="*/ 15566 h 1227913"/>
              <a:gd name="connsiteX0" fmla="*/ 0 w 6932987"/>
              <a:gd name="connsiteY0" fmla="*/ 1184582 h 1227913"/>
              <a:gd name="connsiteX1" fmla="*/ 155370 w 6932987"/>
              <a:gd name="connsiteY1" fmla="*/ 1227914 h 1227913"/>
              <a:gd name="connsiteX2" fmla="*/ 1618262 w 6932987"/>
              <a:gd name="connsiteY2" fmla="*/ 0 h 1227913"/>
              <a:gd name="connsiteX3" fmla="*/ 6932987 w 6932987"/>
              <a:gd name="connsiteY3" fmla="*/ 15566 h 1227913"/>
              <a:gd name="connsiteX0" fmla="*/ 0 w 6932987"/>
              <a:gd name="connsiteY0" fmla="*/ 1184582 h 1193515"/>
              <a:gd name="connsiteX1" fmla="*/ 165150 w 6932987"/>
              <a:gd name="connsiteY1" fmla="*/ 1193516 h 1193515"/>
              <a:gd name="connsiteX2" fmla="*/ 1618262 w 6932987"/>
              <a:gd name="connsiteY2" fmla="*/ 0 h 1193515"/>
              <a:gd name="connsiteX3" fmla="*/ 6932987 w 6932987"/>
              <a:gd name="connsiteY3" fmla="*/ 15566 h 1193515"/>
              <a:gd name="connsiteX0" fmla="*/ 0 w 6932987"/>
              <a:gd name="connsiteY0" fmla="*/ 1184582 h 1186636"/>
              <a:gd name="connsiteX1" fmla="*/ 165153 w 6932987"/>
              <a:gd name="connsiteY1" fmla="*/ 1186635 h 1186636"/>
              <a:gd name="connsiteX2" fmla="*/ 1618262 w 6932987"/>
              <a:gd name="connsiteY2" fmla="*/ 0 h 1186636"/>
              <a:gd name="connsiteX3" fmla="*/ 6932987 w 6932987"/>
              <a:gd name="connsiteY3" fmla="*/ 15566 h 1186636"/>
              <a:gd name="connsiteX0" fmla="*/ 0 w 6932987"/>
              <a:gd name="connsiteY0" fmla="*/ 1184582 h 1184582"/>
              <a:gd name="connsiteX1" fmla="*/ 165153 w 6932987"/>
              <a:gd name="connsiteY1" fmla="*/ 1152240 h 1184582"/>
              <a:gd name="connsiteX2" fmla="*/ 1618262 w 6932987"/>
              <a:gd name="connsiteY2" fmla="*/ 0 h 1184582"/>
              <a:gd name="connsiteX3" fmla="*/ 6932987 w 6932987"/>
              <a:gd name="connsiteY3" fmla="*/ 15566 h 1184582"/>
              <a:gd name="connsiteX0" fmla="*/ 0 w 6923210"/>
              <a:gd name="connsiteY0" fmla="*/ 1157065 h 1157065"/>
              <a:gd name="connsiteX1" fmla="*/ 155376 w 6923210"/>
              <a:gd name="connsiteY1" fmla="*/ 1152240 h 1157065"/>
              <a:gd name="connsiteX2" fmla="*/ 1608485 w 6923210"/>
              <a:gd name="connsiteY2" fmla="*/ 0 h 1157065"/>
              <a:gd name="connsiteX3" fmla="*/ 6923210 w 6923210"/>
              <a:gd name="connsiteY3" fmla="*/ 15566 h 1157065"/>
              <a:gd name="connsiteX0" fmla="*/ 0 w 6930543"/>
              <a:gd name="connsiteY0" fmla="*/ 1115790 h 1152240"/>
              <a:gd name="connsiteX1" fmla="*/ 162709 w 6930543"/>
              <a:gd name="connsiteY1" fmla="*/ 1152240 h 1152240"/>
              <a:gd name="connsiteX2" fmla="*/ 1615818 w 6930543"/>
              <a:gd name="connsiteY2" fmla="*/ 0 h 1152240"/>
              <a:gd name="connsiteX3" fmla="*/ 6930543 w 6930543"/>
              <a:gd name="connsiteY3" fmla="*/ 15566 h 1152240"/>
              <a:gd name="connsiteX0" fmla="*/ 0 w 6930543"/>
              <a:gd name="connsiteY0" fmla="*/ 1115790 h 1121285"/>
              <a:gd name="connsiteX1" fmla="*/ 173708 w 6930543"/>
              <a:gd name="connsiteY1" fmla="*/ 1121285 h 1121285"/>
              <a:gd name="connsiteX2" fmla="*/ 1615818 w 6930543"/>
              <a:gd name="connsiteY2" fmla="*/ 0 h 1121285"/>
              <a:gd name="connsiteX3" fmla="*/ 6930543 w 6930543"/>
              <a:gd name="connsiteY3" fmla="*/ 15566 h 1121285"/>
              <a:gd name="connsiteX0" fmla="*/ 0 w 6930543"/>
              <a:gd name="connsiteY0" fmla="*/ 1115790 h 1115790"/>
              <a:gd name="connsiteX1" fmla="*/ 173712 w 6930543"/>
              <a:gd name="connsiteY1" fmla="*/ 1095488 h 1115790"/>
              <a:gd name="connsiteX2" fmla="*/ 1615818 w 6930543"/>
              <a:gd name="connsiteY2" fmla="*/ 0 h 1115790"/>
              <a:gd name="connsiteX3" fmla="*/ 6930543 w 6930543"/>
              <a:gd name="connsiteY3" fmla="*/ 15566 h 1115790"/>
              <a:gd name="connsiteX0" fmla="*/ -1 w 6930538"/>
              <a:gd name="connsiteY0" fmla="*/ 1089990 h 1095488"/>
              <a:gd name="connsiteX1" fmla="*/ 173707 w 6930538"/>
              <a:gd name="connsiteY1" fmla="*/ 1095488 h 1095488"/>
              <a:gd name="connsiteX2" fmla="*/ 1615813 w 6930538"/>
              <a:gd name="connsiteY2" fmla="*/ 0 h 1095488"/>
              <a:gd name="connsiteX3" fmla="*/ 6930538 w 6930538"/>
              <a:gd name="connsiteY3" fmla="*/ 15566 h 1095488"/>
              <a:gd name="connsiteX0" fmla="*/ 0 w 6937873"/>
              <a:gd name="connsiteY0" fmla="*/ 1053873 h 1095488"/>
              <a:gd name="connsiteX1" fmla="*/ 181042 w 6937873"/>
              <a:gd name="connsiteY1" fmla="*/ 1095488 h 1095488"/>
              <a:gd name="connsiteX2" fmla="*/ 1623148 w 6937873"/>
              <a:gd name="connsiteY2" fmla="*/ 0 h 1095488"/>
              <a:gd name="connsiteX3" fmla="*/ 6937873 w 6937873"/>
              <a:gd name="connsiteY3" fmla="*/ 15566 h 1095488"/>
              <a:gd name="connsiteX0" fmla="*/ 0 w 6937873"/>
              <a:gd name="connsiteY0" fmla="*/ 1053873 h 1053873"/>
              <a:gd name="connsiteX1" fmla="*/ 184709 w 6937873"/>
              <a:gd name="connsiteY1" fmla="*/ 1038737 h 1053873"/>
              <a:gd name="connsiteX2" fmla="*/ 1623148 w 6937873"/>
              <a:gd name="connsiteY2" fmla="*/ 0 h 1053873"/>
              <a:gd name="connsiteX3" fmla="*/ 6937873 w 6937873"/>
              <a:gd name="connsiteY3" fmla="*/ 15566 h 1053873"/>
              <a:gd name="connsiteX0" fmla="*/ 0 w 6937873"/>
              <a:gd name="connsiteY0" fmla="*/ 1053873 h 1053873"/>
              <a:gd name="connsiteX1" fmla="*/ 184713 w 6937873"/>
              <a:gd name="connsiteY1" fmla="*/ 1049055 h 1053873"/>
              <a:gd name="connsiteX2" fmla="*/ 1623148 w 6937873"/>
              <a:gd name="connsiteY2" fmla="*/ 0 h 1053873"/>
              <a:gd name="connsiteX3" fmla="*/ 6937873 w 6937873"/>
              <a:gd name="connsiteY3" fmla="*/ 15566 h 1053873"/>
              <a:gd name="connsiteX0" fmla="*/ 0 w 6937873"/>
              <a:gd name="connsiteY0" fmla="*/ 1053873 h 1053873"/>
              <a:gd name="connsiteX1" fmla="*/ 184717 w 6937873"/>
              <a:gd name="connsiteY1" fmla="*/ 1033577 h 1053873"/>
              <a:gd name="connsiteX2" fmla="*/ 1623148 w 6937873"/>
              <a:gd name="connsiteY2" fmla="*/ 0 h 1053873"/>
              <a:gd name="connsiteX3" fmla="*/ 6937873 w 6937873"/>
              <a:gd name="connsiteY3" fmla="*/ 15566 h 1053873"/>
              <a:gd name="connsiteX0" fmla="*/ -1 w 6926869"/>
              <a:gd name="connsiteY0" fmla="*/ 1038395 h 1038394"/>
              <a:gd name="connsiteX1" fmla="*/ 173713 w 6926869"/>
              <a:gd name="connsiteY1" fmla="*/ 1033577 h 1038394"/>
              <a:gd name="connsiteX2" fmla="*/ 1612144 w 6926869"/>
              <a:gd name="connsiteY2" fmla="*/ 0 h 1038394"/>
              <a:gd name="connsiteX3" fmla="*/ 6926869 w 6926869"/>
              <a:gd name="connsiteY3" fmla="*/ 15566 h 1038394"/>
              <a:gd name="connsiteX0" fmla="*/ 0 w 6934204"/>
              <a:gd name="connsiteY0" fmla="*/ 997119 h 1033578"/>
              <a:gd name="connsiteX1" fmla="*/ 181048 w 6934204"/>
              <a:gd name="connsiteY1" fmla="*/ 1033577 h 1033578"/>
              <a:gd name="connsiteX2" fmla="*/ 1619479 w 6934204"/>
              <a:gd name="connsiteY2" fmla="*/ 0 h 1033578"/>
              <a:gd name="connsiteX3" fmla="*/ 6934204 w 6934204"/>
              <a:gd name="connsiteY3" fmla="*/ 15566 h 1033578"/>
              <a:gd name="connsiteX0" fmla="*/ 0 w 6934204"/>
              <a:gd name="connsiteY0" fmla="*/ 997119 h 997120"/>
              <a:gd name="connsiteX1" fmla="*/ 181051 w 6934204"/>
              <a:gd name="connsiteY1" fmla="*/ 992302 h 997120"/>
              <a:gd name="connsiteX2" fmla="*/ 1619479 w 6934204"/>
              <a:gd name="connsiteY2" fmla="*/ 0 h 997120"/>
              <a:gd name="connsiteX3" fmla="*/ 6934204 w 6934204"/>
              <a:gd name="connsiteY3" fmla="*/ 15566 h 997120"/>
              <a:gd name="connsiteX0" fmla="*/ 0 w 6934204"/>
              <a:gd name="connsiteY0" fmla="*/ 997119 h 1002619"/>
              <a:gd name="connsiteX1" fmla="*/ 181051 w 6934204"/>
              <a:gd name="connsiteY1" fmla="*/ 1002619 h 1002619"/>
              <a:gd name="connsiteX2" fmla="*/ 1619479 w 6934204"/>
              <a:gd name="connsiteY2" fmla="*/ 0 h 1002619"/>
              <a:gd name="connsiteX3" fmla="*/ 6934204 w 6934204"/>
              <a:gd name="connsiteY3" fmla="*/ 15566 h 1002619"/>
              <a:gd name="connsiteX0" fmla="*/ 0 w 6934204"/>
              <a:gd name="connsiteY0" fmla="*/ 997119 h 997120"/>
              <a:gd name="connsiteX1" fmla="*/ 181051 w 6934204"/>
              <a:gd name="connsiteY1" fmla="*/ 976823 h 997120"/>
              <a:gd name="connsiteX2" fmla="*/ 1619479 w 6934204"/>
              <a:gd name="connsiteY2" fmla="*/ 0 h 997120"/>
              <a:gd name="connsiteX3" fmla="*/ 6934204 w 6934204"/>
              <a:gd name="connsiteY3" fmla="*/ 15566 h 997120"/>
              <a:gd name="connsiteX0" fmla="*/ 0 w 6926871"/>
              <a:gd name="connsiteY0" fmla="*/ 976483 h 976823"/>
              <a:gd name="connsiteX1" fmla="*/ 173718 w 6926871"/>
              <a:gd name="connsiteY1" fmla="*/ 976823 h 976823"/>
              <a:gd name="connsiteX2" fmla="*/ 1612146 w 6926871"/>
              <a:gd name="connsiteY2" fmla="*/ 0 h 976823"/>
              <a:gd name="connsiteX3" fmla="*/ 6926871 w 6926871"/>
              <a:gd name="connsiteY3" fmla="*/ 15566 h 976823"/>
              <a:gd name="connsiteX0" fmla="*/ 0 w 6926871"/>
              <a:gd name="connsiteY0" fmla="*/ 976483 h 976483"/>
              <a:gd name="connsiteX1" fmla="*/ 170056 w 6926871"/>
              <a:gd name="connsiteY1" fmla="*/ 951026 h 976483"/>
              <a:gd name="connsiteX2" fmla="*/ 1612146 w 6926871"/>
              <a:gd name="connsiteY2" fmla="*/ 0 h 976483"/>
              <a:gd name="connsiteX3" fmla="*/ 6926871 w 6926871"/>
              <a:gd name="connsiteY3" fmla="*/ 15566 h 976483"/>
              <a:gd name="connsiteX0" fmla="*/ 0 w 6919539"/>
              <a:gd name="connsiteY0" fmla="*/ 940369 h 951027"/>
              <a:gd name="connsiteX1" fmla="*/ 162724 w 6919539"/>
              <a:gd name="connsiteY1" fmla="*/ 951026 h 951027"/>
              <a:gd name="connsiteX2" fmla="*/ 1604814 w 6919539"/>
              <a:gd name="connsiteY2" fmla="*/ 0 h 951027"/>
              <a:gd name="connsiteX3" fmla="*/ 6919539 w 6919539"/>
              <a:gd name="connsiteY3" fmla="*/ 15566 h 951027"/>
              <a:gd name="connsiteX0" fmla="*/ 0 w 6919539"/>
              <a:gd name="connsiteY0" fmla="*/ 940369 h 945866"/>
              <a:gd name="connsiteX1" fmla="*/ 162729 w 6919539"/>
              <a:gd name="connsiteY1" fmla="*/ 945867 h 945866"/>
              <a:gd name="connsiteX2" fmla="*/ 1604814 w 6919539"/>
              <a:gd name="connsiteY2" fmla="*/ 0 h 945866"/>
              <a:gd name="connsiteX3" fmla="*/ 6919539 w 6919539"/>
              <a:gd name="connsiteY3" fmla="*/ 15566 h 945866"/>
              <a:gd name="connsiteX0" fmla="*/ 1 w 6934201"/>
              <a:gd name="connsiteY0" fmla="*/ 893932 h 945866"/>
              <a:gd name="connsiteX1" fmla="*/ 177391 w 6934201"/>
              <a:gd name="connsiteY1" fmla="*/ 945867 h 945866"/>
              <a:gd name="connsiteX2" fmla="*/ 1619476 w 6934201"/>
              <a:gd name="connsiteY2" fmla="*/ 0 h 945866"/>
              <a:gd name="connsiteX3" fmla="*/ 6934201 w 6934201"/>
              <a:gd name="connsiteY3" fmla="*/ 15566 h 945866"/>
              <a:gd name="connsiteX0" fmla="*/ -1 w 6934199"/>
              <a:gd name="connsiteY0" fmla="*/ 893932 h 894271"/>
              <a:gd name="connsiteX1" fmla="*/ 166390 w 6934199"/>
              <a:gd name="connsiteY1" fmla="*/ 894271 h 894271"/>
              <a:gd name="connsiteX2" fmla="*/ 1619474 w 6934199"/>
              <a:gd name="connsiteY2" fmla="*/ 0 h 894271"/>
              <a:gd name="connsiteX3" fmla="*/ 6934199 w 6934199"/>
              <a:gd name="connsiteY3" fmla="*/ 15566 h 894271"/>
              <a:gd name="connsiteX0" fmla="*/ 0 w 6934201"/>
              <a:gd name="connsiteY0" fmla="*/ 842340 h 894271"/>
              <a:gd name="connsiteX1" fmla="*/ 166392 w 6934201"/>
              <a:gd name="connsiteY1" fmla="*/ 894271 h 894271"/>
              <a:gd name="connsiteX2" fmla="*/ 1619476 w 6934201"/>
              <a:gd name="connsiteY2" fmla="*/ 0 h 894271"/>
              <a:gd name="connsiteX3" fmla="*/ 6934201 w 6934201"/>
              <a:gd name="connsiteY3" fmla="*/ 15566 h 894271"/>
              <a:gd name="connsiteX0" fmla="*/ 0 w 6934201"/>
              <a:gd name="connsiteY0" fmla="*/ 842340 h 852996"/>
              <a:gd name="connsiteX1" fmla="*/ 166396 w 6934201"/>
              <a:gd name="connsiteY1" fmla="*/ 852995 h 852996"/>
              <a:gd name="connsiteX2" fmla="*/ 1619476 w 6934201"/>
              <a:gd name="connsiteY2" fmla="*/ 0 h 852996"/>
              <a:gd name="connsiteX3" fmla="*/ 6934201 w 6934201"/>
              <a:gd name="connsiteY3" fmla="*/ 15566 h 852996"/>
              <a:gd name="connsiteX0" fmla="*/ 0 w 6930531"/>
              <a:gd name="connsiteY0" fmla="*/ 852659 h 852996"/>
              <a:gd name="connsiteX1" fmla="*/ 162726 w 6930531"/>
              <a:gd name="connsiteY1" fmla="*/ 852995 h 852996"/>
              <a:gd name="connsiteX2" fmla="*/ 1615806 w 6930531"/>
              <a:gd name="connsiteY2" fmla="*/ 0 h 852996"/>
              <a:gd name="connsiteX3" fmla="*/ 6930531 w 6930531"/>
              <a:gd name="connsiteY3" fmla="*/ 15566 h 852996"/>
              <a:gd name="connsiteX0" fmla="*/ -1 w 6930526"/>
              <a:gd name="connsiteY0" fmla="*/ 821702 h 852996"/>
              <a:gd name="connsiteX1" fmla="*/ 162721 w 6930526"/>
              <a:gd name="connsiteY1" fmla="*/ 852995 h 852996"/>
              <a:gd name="connsiteX2" fmla="*/ 1615801 w 6930526"/>
              <a:gd name="connsiteY2" fmla="*/ 0 h 852996"/>
              <a:gd name="connsiteX3" fmla="*/ 6930526 w 6930526"/>
              <a:gd name="connsiteY3" fmla="*/ 15566 h 852996"/>
              <a:gd name="connsiteX0" fmla="*/ 1 w 6930528"/>
              <a:gd name="connsiteY0" fmla="*/ 821702 h 832359"/>
              <a:gd name="connsiteX1" fmla="*/ 144393 w 6930528"/>
              <a:gd name="connsiteY1" fmla="*/ 832359 h 832359"/>
              <a:gd name="connsiteX2" fmla="*/ 1615803 w 6930528"/>
              <a:gd name="connsiteY2" fmla="*/ 0 h 832359"/>
              <a:gd name="connsiteX3" fmla="*/ 6930528 w 6930528"/>
              <a:gd name="connsiteY3" fmla="*/ 15566 h 832359"/>
              <a:gd name="connsiteX0" fmla="*/ -1 w 6930526"/>
              <a:gd name="connsiteY0" fmla="*/ 821702 h 821701"/>
              <a:gd name="connsiteX1" fmla="*/ 1156262 w 6930526"/>
              <a:gd name="connsiteY1" fmla="*/ 811722 h 821701"/>
              <a:gd name="connsiteX2" fmla="*/ 1615801 w 6930526"/>
              <a:gd name="connsiteY2" fmla="*/ 0 h 821701"/>
              <a:gd name="connsiteX3" fmla="*/ 6930526 w 6930526"/>
              <a:gd name="connsiteY3" fmla="*/ 15566 h 821701"/>
              <a:gd name="connsiteX0" fmla="*/ 1 w 6930528"/>
              <a:gd name="connsiteY0" fmla="*/ 821702 h 821701"/>
              <a:gd name="connsiteX1" fmla="*/ 1156264 w 6930528"/>
              <a:gd name="connsiteY1" fmla="*/ 811722 h 821701"/>
              <a:gd name="connsiteX2" fmla="*/ 1161194 w 6930528"/>
              <a:gd name="connsiteY2" fmla="*/ 0 h 821701"/>
              <a:gd name="connsiteX3" fmla="*/ 6930528 w 6930528"/>
              <a:gd name="connsiteY3" fmla="*/ 15566 h 821701"/>
            </a:gdLst>
            <a:ahLst/>
            <a:cxnLst>
              <a:cxn ang="0">
                <a:pos x="connsiteX0" y="connsiteY0"/>
              </a:cxn>
              <a:cxn ang="0">
                <a:pos x="connsiteX1" y="connsiteY1"/>
              </a:cxn>
              <a:cxn ang="0">
                <a:pos x="connsiteX2" y="connsiteY2"/>
              </a:cxn>
              <a:cxn ang="0">
                <a:pos x="connsiteX3" y="connsiteY3"/>
              </a:cxn>
            </a:cxnLst>
            <a:rect l="l" t="t" r="r" b="b"/>
            <a:pathLst>
              <a:path w="6930528" h="821701">
                <a:moveTo>
                  <a:pt x="1" y="821702"/>
                </a:moveTo>
                <a:lnTo>
                  <a:pt x="1156264" y="811722"/>
                </a:lnTo>
                <a:cubicBezTo>
                  <a:pt x="1157907" y="541148"/>
                  <a:pt x="1159551" y="270574"/>
                  <a:pt x="1161194" y="0"/>
                </a:cubicBezTo>
                <a:lnTo>
                  <a:pt x="6930528" y="15566"/>
                </a:lnTo>
              </a:path>
            </a:pathLst>
          </a:custGeom>
          <a:noFill/>
          <a:ln w="9525" cap="rnd">
            <a:solidFill>
              <a:srgbClr val="4DA6FF"/>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139" name="グループ化 1138"/>
          <p:cNvGrpSpPr/>
          <p:nvPr/>
        </p:nvGrpSpPr>
        <p:grpSpPr>
          <a:xfrm>
            <a:off x="7038720" y="2833194"/>
            <a:ext cx="1358822" cy="135410"/>
            <a:chOff x="7499516" y="2808000"/>
            <a:chExt cx="1358822" cy="135410"/>
          </a:xfrm>
        </p:grpSpPr>
        <p:sp>
          <p:nvSpPr>
            <p:cNvPr id="1140" name="正方形/長方形 1139"/>
            <p:cNvSpPr/>
            <p:nvPr/>
          </p:nvSpPr>
          <p:spPr>
            <a:xfrm>
              <a:off x="7499516" y="2808000"/>
              <a:ext cx="1358822" cy="13541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algn="r">
                <a:lnSpc>
                  <a:spcPts val="1080"/>
                </a:lnSpc>
              </a:pPr>
              <a:r>
                <a:rPr lang="ja-JP" altLang="en-US"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○○小学校通学路</a:t>
              </a:r>
              <a:endPar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41" name="フリーフォーム 1140"/>
            <p:cNvSpPr/>
            <p:nvPr/>
          </p:nvSpPr>
          <p:spPr>
            <a:xfrm>
              <a:off x="7582750" y="2875705"/>
              <a:ext cx="304800" cy="0"/>
            </a:xfrm>
            <a:custGeom>
              <a:avLst/>
              <a:gdLst>
                <a:gd name="connsiteX0" fmla="*/ 0 w 304800"/>
                <a:gd name="connsiteY0" fmla="*/ 0 h 0"/>
                <a:gd name="connsiteX1" fmla="*/ 304800 w 304800"/>
                <a:gd name="connsiteY1" fmla="*/ 0 h 0"/>
              </a:gdLst>
              <a:ahLst/>
              <a:cxnLst>
                <a:cxn ang="0">
                  <a:pos x="connsiteX0" y="connsiteY0"/>
                </a:cxn>
                <a:cxn ang="0">
                  <a:pos x="connsiteX1" y="connsiteY1"/>
                </a:cxn>
              </a:cxnLst>
              <a:rect l="l" t="t" r="r" b="b"/>
              <a:pathLst>
                <a:path w="304800">
                  <a:moveTo>
                    <a:pt x="0" y="0"/>
                  </a:moveTo>
                  <a:lnTo>
                    <a:pt x="304800" y="0"/>
                  </a:lnTo>
                </a:path>
              </a:pathLst>
            </a:custGeom>
            <a:noFill/>
            <a:ln w="444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1142" name="テキスト ボックス 1141"/>
          <p:cNvSpPr txBox="1"/>
          <p:nvPr/>
        </p:nvSpPr>
        <p:spPr>
          <a:xfrm>
            <a:off x="4945689" y="5989816"/>
            <a:ext cx="385709" cy="161269"/>
          </a:xfrm>
          <a:prstGeom prst="rect">
            <a:avLst/>
          </a:prstGeom>
          <a:solidFill>
            <a:schemeClr val="bg1"/>
          </a:solidFill>
        </p:spPr>
        <p:txBody>
          <a:bodyPr wrap="none" lIns="0" tIns="36000" rIns="0" bIns="0" rtlCol="0" anchor="ctr" anchorCtr="1">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進行方向</a:t>
            </a:r>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43" name="右矢印 1142"/>
          <p:cNvSpPr/>
          <p:nvPr/>
        </p:nvSpPr>
        <p:spPr>
          <a:xfrm rot="10800000">
            <a:off x="4800177" y="6154265"/>
            <a:ext cx="676734" cy="57296"/>
          </a:xfrm>
          <a:prstGeom prst="rightArrow">
            <a:avLst/>
          </a:prstGeom>
          <a:noFill/>
          <a:ln w="25400" cap="rnd">
            <a:solidFill>
              <a:srgbClr val="FF0000"/>
            </a:solidFill>
            <a:round/>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4" name="テキスト ボックス 1143"/>
          <p:cNvSpPr txBox="1"/>
          <p:nvPr/>
        </p:nvSpPr>
        <p:spPr>
          <a:xfrm>
            <a:off x="2055311" y="3182546"/>
            <a:ext cx="385709" cy="161269"/>
          </a:xfrm>
          <a:prstGeom prst="rect">
            <a:avLst/>
          </a:prstGeom>
          <a:solidFill>
            <a:schemeClr val="bg1"/>
          </a:solidFill>
        </p:spPr>
        <p:txBody>
          <a:bodyPr wrap="none" lIns="0" tIns="36000" rIns="0" bIns="0" rtlCol="0" anchor="ctr" anchorCtr="1">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進行方向</a:t>
            </a:r>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45" name="右矢印 1144"/>
          <p:cNvSpPr/>
          <p:nvPr/>
        </p:nvSpPr>
        <p:spPr>
          <a:xfrm>
            <a:off x="1909798" y="3346995"/>
            <a:ext cx="676734" cy="57296"/>
          </a:xfrm>
          <a:prstGeom prst="rightArrow">
            <a:avLst/>
          </a:prstGeom>
          <a:noFill/>
          <a:ln w="25400" cap="rnd">
            <a:solidFill>
              <a:srgbClr val="FF0000"/>
            </a:solidFill>
            <a:round/>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6" name="正方形/長方形 1145"/>
          <p:cNvSpPr/>
          <p:nvPr/>
        </p:nvSpPr>
        <p:spPr>
          <a:xfrm>
            <a:off x="7304413" y="2275651"/>
            <a:ext cx="1080000"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2013/4/3</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：車両相互（左折時）</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47" name="正方形/長方形 1146"/>
          <p:cNvSpPr/>
          <p:nvPr/>
        </p:nvSpPr>
        <p:spPr>
          <a:xfrm>
            <a:off x="3811076" y="2347127"/>
            <a:ext cx="1080000"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2013/4/19</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：車両相互</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（出会い頭）</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48" name="正方形/長方形 1147"/>
          <p:cNvSpPr/>
          <p:nvPr/>
        </p:nvSpPr>
        <p:spPr>
          <a:xfrm>
            <a:off x="2210796" y="2176129"/>
            <a:ext cx="1270714"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2009/5/8</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：人対車両（横断歩道横断中）</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49" name="正方形/長方形 1148"/>
          <p:cNvSpPr/>
          <p:nvPr/>
        </p:nvSpPr>
        <p:spPr>
          <a:xfrm>
            <a:off x="191558" y="2585035"/>
            <a:ext cx="962938"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2018/5/10</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：車両相互（その他）</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50" name="正方形/長方形 1149"/>
          <p:cNvSpPr/>
          <p:nvPr/>
        </p:nvSpPr>
        <p:spPr>
          <a:xfrm>
            <a:off x="1653669" y="2586805"/>
            <a:ext cx="962938" cy="3678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54000" rIns="72000" bIns="36000" rtlCol="0" anchor="ctr">
            <a:spAutoFit/>
          </a:bodyPr>
          <a:lstStyle/>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：軽傷</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事故</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2014/5/6</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昼</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：人対</a:t>
            </a:r>
            <a:r>
              <a:rPr lang="ja-JP" altLang="en-US"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車両（その他）</a:t>
            </a:r>
            <a:endParaRPr lang="en-US" altLang="ja-JP" sz="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151" name="図 1150"/>
          <p:cNvPicPr>
            <a:picLocks noChangeAspect="1"/>
          </p:cNvPicPr>
          <p:nvPr/>
        </p:nvPicPr>
        <p:blipFill>
          <a:blip r:embed="rId8"/>
          <a:stretch>
            <a:fillRect/>
          </a:stretch>
        </p:blipFill>
        <p:spPr>
          <a:xfrm rot="5400000">
            <a:off x="8625247" y="2404781"/>
            <a:ext cx="245511" cy="371663"/>
          </a:xfrm>
          <a:prstGeom prst="rect">
            <a:avLst/>
          </a:prstGeom>
          <a:solidFill>
            <a:schemeClr val="bg1"/>
          </a:solidFill>
        </p:spPr>
      </p:pic>
      <p:sp>
        <p:nvSpPr>
          <p:cNvPr id="1152" name="交差点名「馬引焼野」"/>
          <p:cNvSpPr txBox="1"/>
          <p:nvPr/>
        </p:nvSpPr>
        <p:spPr>
          <a:xfrm>
            <a:off x="175470" y="1687355"/>
            <a:ext cx="842145" cy="190240"/>
          </a:xfrm>
          <a:prstGeom prst="rect">
            <a:avLst/>
          </a:prstGeom>
          <a:solidFill>
            <a:schemeClr val="bg1"/>
          </a:solidFill>
          <a:ln w="6350">
            <a:solidFill>
              <a:schemeClr val="tx1"/>
            </a:solidFill>
          </a:ln>
        </p:spPr>
        <p:txBody>
          <a:bodyPr wrap="none" lIns="36000" tIns="18000" rIns="36000" bIns="18000" rtlCol="0">
            <a:spAutoFit/>
          </a:bodyPr>
          <a:lstStyle/>
          <a:p>
            <a:r>
              <a:rPr lang="ja-JP" altLang="en-US" sz="1000" dirty="0" smtClean="0"/>
              <a:t>○○○交差点</a:t>
            </a:r>
            <a:endParaRPr lang="en-US" altLang="ja-JP" sz="1000" dirty="0"/>
          </a:p>
        </p:txBody>
      </p:sp>
      <p:cxnSp>
        <p:nvCxnSpPr>
          <p:cNvPr id="1153" name="直線コネクタ 1152"/>
          <p:cNvCxnSpPr/>
          <p:nvPr/>
        </p:nvCxnSpPr>
        <p:spPr>
          <a:xfrm flipV="1">
            <a:off x="1677520" y="3871800"/>
            <a:ext cx="7204530" cy="12577"/>
          </a:xfrm>
          <a:prstGeom prst="line">
            <a:avLst/>
          </a:prstGeom>
          <a:ln w="22225">
            <a:solidFill>
              <a:schemeClr val="accent6"/>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1154" name="直線コネクタ 1153"/>
          <p:cNvCxnSpPr/>
          <p:nvPr/>
        </p:nvCxnSpPr>
        <p:spPr>
          <a:xfrm flipV="1">
            <a:off x="1677520" y="5695617"/>
            <a:ext cx="7204530" cy="12577"/>
          </a:xfrm>
          <a:prstGeom prst="line">
            <a:avLst/>
          </a:prstGeom>
          <a:ln w="22225">
            <a:solidFill>
              <a:schemeClr val="accent6"/>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155" name="円/楕円 1154"/>
          <p:cNvSpPr/>
          <p:nvPr/>
        </p:nvSpPr>
        <p:spPr>
          <a:xfrm>
            <a:off x="2762254" y="3115824"/>
            <a:ext cx="4329391" cy="841135"/>
          </a:xfrm>
          <a:prstGeom prst="ellipse">
            <a:avLst/>
          </a:prstGeom>
          <a:noFill/>
          <a:ln w="12700" cap="rnd">
            <a:solidFill>
              <a:srgbClr val="FF0000">
                <a:alpha val="50000"/>
              </a:srgb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6" name="円/楕円 1155"/>
          <p:cNvSpPr/>
          <p:nvPr/>
        </p:nvSpPr>
        <p:spPr>
          <a:xfrm>
            <a:off x="2679479" y="5023892"/>
            <a:ext cx="4329391" cy="730883"/>
          </a:xfrm>
          <a:prstGeom prst="ellipse">
            <a:avLst/>
          </a:prstGeom>
          <a:noFill/>
          <a:ln w="12700" cap="rnd">
            <a:solidFill>
              <a:srgbClr val="FF0000">
                <a:alpha val="50000"/>
              </a:srgb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7" name="正方形/長方形 1156"/>
          <p:cNvSpPr/>
          <p:nvPr/>
        </p:nvSpPr>
        <p:spPr>
          <a:xfrm>
            <a:off x="208802" y="6159244"/>
            <a:ext cx="935601" cy="38605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36000" rtlCol="0" anchor="ctr">
            <a:spAutoFit/>
          </a:bodyPr>
          <a:lstStyle/>
          <a:p>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データ出典</a:t>
            </a:r>
            <a:endPar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ETC2.0</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データ（</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H30.04</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H31.03)</a:t>
            </a:r>
          </a:p>
        </p:txBody>
      </p:sp>
      <p:pic>
        <p:nvPicPr>
          <p:cNvPr id="1158" name="図 115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9926" y="1947864"/>
            <a:ext cx="212843" cy="90458"/>
          </a:xfrm>
          <a:prstGeom prst="rect">
            <a:avLst/>
          </a:prstGeom>
        </p:spPr>
      </p:pic>
      <p:sp>
        <p:nvSpPr>
          <p:cNvPr id="1159" name="テキスト ボックス 1158"/>
          <p:cNvSpPr txBox="1"/>
          <p:nvPr/>
        </p:nvSpPr>
        <p:spPr>
          <a:xfrm>
            <a:off x="3411154" y="4488923"/>
            <a:ext cx="3548084" cy="226591"/>
          </a:xfrm>
          <a:prstGeom prst="rect">
            <a:avLst/>
          </a:prstGeom>
          <a:solidFill>
            <a:schemeClr val="bg1"/>
          </a:solidFill>
          <a:ln>
            <a:solidFill>
              <a:srgbClr val="FF0000"/>
            </a:solidFill>
          </a:ln>
        </p:spPr>
        <p:txBody>
          <a:bodyPr wrap="square" lIns="36000" tIns="36000" rIns="36000" bIns="36000" rtlCol="0">
            <a:spAutoFit/>
          </a:bodyPr>
          <a:lstStyle>
            <a:defPPr>
              <a:defRPr lang="ja-JP"/>
            </a:defPPr>
            <a:lvl1pPr>
              <a:defRPr sz="1000">
                <a:solidFill>
                  <a:srgbClr val="FF0000"/>
                </a:solidFill>
                <a:latin typeface="+mn-ea"/>
              </a:defRPr>
            </a:lvl1pPr>
          </a:lstStyle>
          <a:p>
            <a:r>
              <a:rPr lang="ja-JP" altLang="en-US" dirty="0" smtClean="0"/>
              <a:t>課題②：病院および駐車場周辺の道路上で走行速度が高い傾向</a:t>
            </a:r>
            <a:endParaRPr lang="ja-JP" altLang="en-US" dirty="0"/>
          </a:p>
        </p:txBody>
      </p:sp>
      <p:sp>
        <p:nvSpPr>
          <p:cNvPr id="1160" name="円/楕円 1159"/>
          <p:cNvSpPr/>
          <p:nvPr/>
        </p:nvSpPr>
        <p:spPr>
          <a:xfrm>
            <a:off x="1778539" y="1794324"/>
            <a:ext cx="631992" cy="354206"/>
          </a:xfrm>
          <a:prstGeom prst="ellipse">
            <a:avLst/>
          </a:prstGeom>
          <a:noFill/>
          <a:ln w="12700" cap="rnd">
            <a:solidFill>
              <a:srgbClr val="FF0000">
                <a:alpha val="50000"/>
              </a:srgb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1" name="テキスト ボックス 1160"/>
          <p:cNvSpPr txBox="1"/>
          <p:nvPr/>
        </p:nvSpPr>
        <p:spPr>
          <a:xfrm>
            <a:off x="2289223" y="1535082"/>
            <a:ext cx="1728636" cy="226591"/>
          </a:xfrm>
          <a:prstGeom prst="rect">
            <a:avLst/>
          </a:prstGeom>
          <a:solidFill>
            <a:schemeClr val="bg1"/>
          </a:solidFill>
          <a:ln>
            <a:solidFill>
              <a:srgbClr val="FF0000"/>
            </a:solidFill>
          </a:ln>
        </p:spPr>
        <p:txBody>
          <a:bodyPr wrap="square" lIns="36000" tIns="36000" rIns="36000" bIns="36000" rtlCol="0">
            <a:spAutoFit/>
          </a:bodyPr>
          <a:lstStyle>
            <a:defPPr>
              <a:defRPr lang="ja-JP"/>
            </a:defPPr>
            <a:lvl1pPr>
              <a:defRPr sz="1000">
                <a:solidFill>
                  <a:srgbClr val="FF0000"/>
                </a:solidFill>
                <a:latin typeface="+mn-ea"/>
              </a:defRPr>
            </a:lvl1pPr>
          </a:lstStyle>
          <a:p>
            <a:r>
              <a:rPr lang="ja-JP" altLang="en-US" dirty="0" smtClean="0"/>
              <a:t>課題①：急減速が頻繁に発生</a:t>
            </a:r>
            <a:endParaRPr lang="ja-JP" altLang="en-US" dirty="0"/>
          </a:p>
        </p:txBody>
      </p:sp>
      <p:sp>
        <p:nvSpPr>
          <p:cNvPr id="17" name="正方形/長方形 16"/>
          <p:cNvSpPr/>
          <p:nvPr/>
        </p:nvSpPr>
        <p:spPr>
          <a:xfrm>
            <a:off x="1301842" y="1387175"/>
            <a:ext cx="147259" cy="488312"/>
          </a:xfrm>
          <a:prstGeom prst="rect">
            <a:avLst/>
          </a:prstGeom>
          <a:solidFill>
            <a:schemeClr val="accent4">
              <a:lumMod val="20000"/>
              <a:lumOff val="80000"/>
              <a:alpha val="67000"/>
            </a:schemeClr>
          </a:solidFill>
          <a:ln w="158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79" name="直線コネクタ 1078"/>
          <p:cNvCxnSpPr>
            <a:stCxn id="1063" idx="0"/>
            <a:endCxn id="1080" idx="2"/>
          </p:cNvCxnSpPr>
          <p:nvPr/>
        </p:nvCxnSpPr>
        <p:spPr>
          <a:xfrm flipV="1">
            <a:off x="1164928" y="1406595"/>
            <a:ext cx="886007" cy="5168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1260055" y="1501475"/>
            <a:ext cx="230833" cy="184666"/>
          </a:xfrm>
          <a:prstGeom prst="rect">
            <a:avLst/>
          </a:prstGeom>
          <a:noFill/>
        </p:spPr>
        <p:txBody>
          <a:bodyPr wrap="none" lIns="0" tIns="0" rIns="0" bIns="0" rtlCol="0">
            <a:spAutoFit/>
          </a:bodyPr>
          <a:lstStyle/>
          <a:p>
            <a:pPr algn="ctr"/>
            <a:r>
              <a:rPr kumimoji="1" lang="ja-JP" altLang="en-US" sz="600" b="1" dirty="0" smtClean="0">
                <a:latin typeface="Meiryo UI" panose="020B0604030504040204" pitchFamily="50" charset="-128"/>
                <a:ea typeface="Meiryo UI" panose="020B0604030504040204" pitchFamily="50" charset="-128"/>
              </a:rPr>
              <a:t>あんず</a:t>
            </a:r>
            <a:endParaRPr kumimoji="1" lang="en-US" altLang="ja-JP" sz="600" b="1" dirty="0" smtClean="0">
              <a:latin typeface="Meiryo UI" panose="020B0604030504040204" pitchFamily="50" charset="-128"/>
              <a:ea typeface="Meiryo UI" panose="020B0604030504040204" pitchFamily="50" charset="-128"/>
            </a:endParaRPr>
          </a:p>
          <a:p>
            <a:pPr algn="ctr"/>
            <a:r>
              <a:rPr lang="ja-JP" altLang="en-US" sz="600" b="1" dirty="0" smtClean="0">
                <a:latin typeface="Meiryo UI" panose="020B0604030504040204" pitchFamily="50" charset="-128"/>
                <a:ea typeface="Meiryo UI" panose="020B0604030504040204" pitchFamily="50" charset="-128"/>
              </a:rPr>
              <a:t>保育</a:t>
            </a:r>
            <a:r>
              <a:rPr lang="ja-JP" altLang="en-US" sz="600" b="1" dirty="0">
                <a:latin typeface="Meiryo UI" panose="020B0604030504040204" pitchFamily="50" charset="-128"/>
                <a:ea typeface="Meiryo UI" panose="020B0604030504040204" pitchFamily="50" charset="-128"/>
              </a:rPr>
              <a:t>所</a:t>
            </a:r>
            <a:endParaRPr kumimoji="1" lang="ja-JP" altLang="en-US" sz="600" b="1" dirty="0">
              <a:latin typeface="Meiryo UI" panose="020B0604030504040204" pitchFamily="50" charset="-128"/>
              <a:ea typeface="Meiryo UI" panose="020B0604030504040204" pitchFamily="50" charset="-128"/>
            </a:endParaRPr>
          </a:p>
        </p:txBody>
      </p:sp>
      <p:sp>
        <p:nvSpPr>
          <p:cNvPr id="508" name="テキスト ボックス 507"/>
          <p:cNvSpPr txBox="1"/>
          <p:nvPr/>
        </p:nvSpPr>
        <p:spPr>
          <a:xfrm>
            <a:off x="259492" y="983317"/>
            <a:ext cx="8689277" cy="5608269"/>
          </a:xfrm>
          <a:prstGeom prst="rect">
            <a:avLst/>
          </a:prstGeom>
          <a:solidFill>
            <a:schemeClr val="bg1">
              <a:lumMod val="75000"/>
              <a:alpha val="40000"/>
            </a:schemeClr>
          </a:solidFill>
          <a:ln>
            <a:noFill/>
          </a:ln>
        </p:spPr>
        <p:txBody>
          <a:bodyPr wrap="square" rtlCol="0" anchor="ctr" anchorCtr="0">
            <a:noAutofit/>
          </a:bodyPr>
          <a:lstStyle/>
          <a:p>
            <a:r>
              <a:rPr lang="ja-JP" altLang="en-US" b="1" dirty="0" smtClean="0">
                <a:effectLst>
                  <a:glow rad="127000">
                    <a:schemeClr val="bg1"/>
                  </a:glow>
                </a:effectLst>
              </a:rPr>
              <a:t>課題の多い区間・着目している区間を対象に、交通事故・急制動・速度などの詳細分液結果を掲載</a:t>
            </a:r>
            <a:endParaRPr kumimoji="1" lang="ja-JP" altLang="en-US" b="1" dirty="0">
              <a:effectLst>
                <a:glow rad="127000">
                  <a:schemeClr val="bg1"/>
                </a:glow>
              </a:effectLst>
            </a:endParaRPr>
          </a:p>
        </p:txBody>
      </p:sp>
      <p:sp>
        <p:nvSpPr>
          <p:cNvPr id="509" name="正方形/長方形 508"/>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0292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9</a:t>
            </a:fld>
            <a:endParaRPr kumimoji="1" lang="ja-JP" altLang="en-US"/>
          </a:p>
        </p:txBody>
      </p:sp>
      <p:sp>
        <p:nvSpPr>
          <p:cNvPr id="3" name="タイトル 2"/>
          <p:cNvSpPr>
            <a:spLocks noGrp="1"/>
          </p:cNvSpPr>
          <p:nvPr>
            <p:ph type="title"/>
          </p:nvPr>
        </p:nvSpPr>
        <p:spPr/>
        <p:txBody>
          <a:bodyPr>
            <a:normAutofit/>
          </a:bodyPr>
          <a:lstStyle/>
          <a:p>
            <a:r>
              <a:rPr lang="ja-JP" altLang="en-US" dirty="0"/>
              <a:t>交通課題の抽出</a:t>
            </a:r>
            <a:endParaRPr kumimoji="1" lang="ja-JP" altLang="en-US" dirty="0"/>
          </a:p>
        </p:txBody>
      </p:sp>
      <p:sp>
        <p:nvSpPr>
          <p:cNvPr id="996" name="テキスト ボックス 995"/>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アンケート調査結果</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97" name="正方形/長方形 996"/>
          <p:cNvSpPr/>
          <p:nvPr/>
        </p:nvSpPr>
        <p:spPr>
          <a:xfrm>
            <a:off x="126732"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9" name="正方形/長方形 508"/>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10" name="図 509"/>
          <p:cNvPicPr>
            <a:picLocks noChangeAspect="1"/>
          </p:cNvPicPr>
          <p:nvPr/>
        </p:nvPicPr>
        <p:blipFill>
          <a:blip r:embed="rId3"/>
          <a:stretch>
            <a:fillRect/>
          </a:stretch>
        </p:blipFill>
        <p:spPr>
          <a:xfrm>
            <a:off x="162194" y="1032400"/>
            <a:ext cx="8819612" cy="5545954"/>
          </a:xfrm>
          <a:prstGeom prst="rect">
            <a:avLst/>
          </a:prstGeom>
        </p:spPr>
      </p:pic>
      <p:sp>
        <p:nvSpPr>
          <p:cNvPr id="511" name="テキスト ボックス 510"/>
          <p:cNvSpPr txBox="1"/>
          <p:nvPr/>
        </p:nvSpPr>
        <p:spPr>
          <a:xfrm>
            <a:off x="259492" y="983317"/>
            <a:ext cx="8689277" cy="5608269"/>
          </a:xfrm>
          <a:prstGeom prst="rect">
            <a:avLst/>
          </a:prstGeom>
          <a:solidFill>
            <a:schemeClr val="bg1">
              <a:lumMod val="75000"/>
              <a:alpha val="40000"/>
            </a:schemeClr>
          </a:solidFill>
          <a:ln>
            <a:noFill/>
          </a:ln>
        </p:spPr>
        <p:txBody>
          <a:bodyPr wrap="square" rtlCol="0" anchor="ctr" anchorCtr="0">
            <a:noAutofit/>
          </a:bodyPr>
          <a:lstStyle/>
          <a:p>
            <a:r>
              <a:rPr lang="ja-JP" altLang="en-US" b="1" dirty="0" smtClean="0">
                <a:effectLst>
                  <a:glow rad="127000">
                    <a:schemeClr val="bg1"/>
                  </a:glow>
                </a:effectLst>
              </a:rPr>
              <a:t>地区内におけるアンケート調査、交通実態調査などの結果をとりまとめて掲載</a:t>
            </a:r>
            <a:endParaRPr kumimoji="1" lang="ja-JP" altLang="en-US" b="1" dirty="0">
              <a:effectLst>
                <a:glow rad="127000">
                  <a:schemeClr val="bg1"/>
                </a:glow>
              </a:effectLst>
            </a:endParaRPr>
          </a:p>
        </p:txBody>
      </p:sp>
    </p:spTree>
    <p:extLst>
      <p:ext uri="{BB962C8B-B14F-4D97-AF65-F5344CB8AC3E}">
        <p14:creationId xmlns:p14="http://schemas.microsoft.com/office/powerpoint/2010/main" val="590223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10</a:t>
            </a:fld>
            <a:endParaRPr kumimoji="1" lang="ja-JP" altLang="en-US"/>
          </a:p>
        </p:txBody>
      </p:sp>
      <p:sp>
        <p:nvSpPr>
          <p:cNvPr id="3" name="タイトル 2"/>
          <p:cNvSpPr>
            <a:spLocks noGrp="1"/>
          </p:cNvSpPr>
          <p:nvPr>
            <p:ph type="title"/>
          </p:nvPr>
        </p:nvSpPr>
        <p:spPr/>
        <p:txBody>
          <a:bodyPr>
            <a:normAutofit/>
          </a:bodyPr>
          <a:lstStyle/>
          <a:p>
            <a:r>
              <a:rPr lang="ja-JP" altLang="en-US" dirty="0"/>
              <a:t>交通課題の抽出</a:t>
            </a:r>
            <a:endParaRPr kumimoji="1" lang="ja-JP" altLang="en-US" dirty="0"/>
          </a:p>
        </p:txBody>
      </p:sp>
      <p:sp>
        <p:nvSpPr>
          <p:cNvPr id="509" name="正方形/長方形 508"/>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1425398" y="1828800"/>
            <a:ext cx="6505307" cy="2693045"/>
          </a:xfrm>
          <a:prstGeom prst="rect">
            <a:avLst/>
          </a:prstGeom>
          <a:noFill/>
        </p:spPr>
        <p:txBody>
          <a:bodyPr wrap="none" rtlCol="0">
            <a:spAutoFit/>
          </a:bodyPr>
          <a:lstStyle/>
          <a:p>
            <a:pPr algn="ctr"/>
            <a:r>
              <a:rPr kumimoji="1" lang="en-US" altLang="ja-JP" sz="11500" dirty="0" smtClean="0">
                <a:latin typeface="+mj-ea"/>
                <a:ea typeface="+mj-ea"/>
              </a:rPr>
              <a:t>END</a:t>
            </a:r>
          </a:p>
          <a:p>
            <a:pPr algn="ctr"/>
            <a:endParaRPr lang="en-US" altLang="ja-JP" dirty="0">
              <a:latin typeface="+mj-ea"/>
              <a:ea typeface="+mj-ea"/>
            </a:endParaRPr>
          </a:p>
          <a:p>
            <a:pPr algn="ctr"/>
            <a:r>
              <a:rPr lang="ja-JP" altLang="en-US" sz="3600" dirty="0" smtClean="0">
                <a:latin typeface="+mj-ea"/>
                <a:ea typeface="+mj-ea"/>
              </a:rPr>
              <a:t>ご清聴、ありがとうございました。</a:t>
            </a:r>
            <a:endParaRPr kumimoji="1" lang="ja-JP" altLang="en-US" sz="3600" dirty="0">
              <a:latin typeface="+mj-ea"/>
              <a:ea typeface="+mj-ea"/>
            </a:endParaRPr>
          </a:p>
        </p:txBody>
      </p:sp>
    </p:spTree>
    <p:extLst>
      <p:ext uri="{BB962C8B-B14F-4D97-AF65-F5344CB8AC3E}">
        <p14:creationId xmlns:p14="http://schemas.microsoft.com/office/powerpoint/2010/main" val="5679090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44450">
          <a:solidFill>
            <a:srgbClr val="FFC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11048</TotalTime>
  <Words>2450</Words>
  <Application>Microsoft Office PowerPoint</Application>
  <PresentationFormat>画面に合わせる (4:3)</PresentationFormat>
  <Paragraphs>348</Paragraphs>
  <Slides>11</Slides>
  <Notes>11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11</vt:i4>
      </vt:variant>
    </vt:vector>
  </HeadingPairs>
  <TitlesOfParts>
    <vt:vector size="21" baseType="lpstr">
      <vt:lpstr>Arial Unicode MS</vt:lpstr>
      <vt:lpstr>HGP創英角ｺﾞｼｯｸUB</vt:lpstr>
      <vt:lpstr>Meiryo UI</vt:lpstr>
      <vt:lpstr>ＭＳ Ｐゴシック</vt:lpstr>
      <vt:lpstr>メイリオ</vt:lpstr>
      <vt:lpstr>Arial</vt:lpstr>
      <vt:lpstr>Calibri</vt:lpstr>
      <vt:lpstr>Times New Roman</vt:lpstr>
      <vt:lpstr>Wingdings</vt:lpstr>
      <vt:lpstr>Office テーマ</vt:lpstr>
      <vt:lpstr>第○回　○○○○地区 生活道路交通安全対策　地域協議会</vt:lpstr>
      <vt:lpstr>交通課題の抽出</vt:lpstr>
      <vt:lpstr>交通課題の抽出</vt:lpstr>
      <vt:lpstr>交通課題の抽出</vt:lpstr>
      <vt:lpstr>交通課題の抽出</vt:lpstr>
      <vt:lpstr>交通課題の抽出</vt:lpstr>
      <vt:lpstr>交通課題の抽出</vt:lpstr>
      <vt:lpstr>交通課題の抽出</vt:lpstr>
      <vt:lpstr>交通課題の抽出</vt:lpstr>
      <vt:lpstr>交通課題の抽出</vt:lpstr>
      <vt:lpstr>交通課題の抽出</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牧野　修久</dc:creator>
  <cp:lastModifiedBy>池水　丈明</cp:lastModifiedBy>
  <cp:revision>1224</cp:revision>
  <cp:lastPrinted>2020-09-02T07:22:17Z</cp:lastPrinted>
  <dcterms:created xsi:type="dcterms:W3CDTF">2018-05-07T08:10:56Z</dcterms:created>
  <dcterms:modified xsi:type="dcterms:W3CDTF">2020-12-22T09:04:14Z</dcterms:modified>
</cp:coreProperties>
</file>