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6" r:id="rId4"/>
    <p:sldId id="26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627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50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34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76" y="4120100"/>
            <a:ext cx="1242448" cy="22914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607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3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21967" r="16327" b="16281"/>
          <a:stretch/>
        </p:blipFill>
        <p:spPr>
          <a:xfrm>
            <a:off x="0" y="570226"/>
            <a:ext cx="9151620" cy="63182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496" y="3410992"/>
            <a:ext cx="1316863" cy="242864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51620" cy="6603808"/>
            <a:chOff x="-61" y="6969118"/>
            <a:chExt cx="915162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5162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074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329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0035 -0.41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76" y="4120100"/>
            <a:ext cx="1242448" cy="22914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924565"/>
            <a:ext cx="9142553" cy="2014715"/>
            <a:chOff x="14993" y="6969118"/>
            <a:chExt cx="9142553" cy="201471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773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795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21967" r="16327" b="16281"/>
          <a:stretch/>
        </p:blipFill>
        <p:spPr>
          <a:xfrm>
            <a:off x="0" y="570226"/>
            <a:ext cx="9151620" cy="63182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496" y="3410992"/>
            <a:ext cx="1316863" cy="242864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446444"/>
            <a:ext cx="9144363" cy="2533090"/>
            <a:chOff x="14993" y="6969118"/>
            <a:chExt cx="9144363" cy="253309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363" cy="249569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0015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2023-03-27T05:57:37Z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