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2" r:id="rId2"/>
    <p:sldId id="263" r:id="rId3"/>
    <p:sldId id="264" r:id="rId4"/>
    <p:sldId id="265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4930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291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9498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5160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601" y="5276411"/>
            <a:ext cx="648000" cy="129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0561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417 L -0.00069 -0.286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6" r="18831" b="7689"/>
          <a:stretch/>
        </p:blipFill>
        <p:spPr>
          <a:xfrm>
            <a:off x="-4997" y="560440"/>
            <a:ext cx="9148998" cy="629756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100" y="5479142"/>
            <a:ext cx="396000" cy="792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8365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509 L -0.00122 -0.270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601" y="5276411"/>
            <a:ext cx="648000" cy="129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5240593"/>
            <a:ext cx="9142553" cy="1738941"/>
            <a:chOff x="14993" y="6969118"/>
            <a:chExt cx="9142553" cy="1738941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70154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0301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6" r="18831" b="7689"/>
          <a:stretch/>
        </p:blipFill>
        <p:spPr>
          <a:xfrm>
            <a:off x="-4997" y="560440"/>
            <a:ext cx="9148998" cy="629756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100" y="5479142"/>
            <a:ext cx="396000" cy="792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-4998" y="5459974"/>
            <a:ext cx="9148998" cy="1477855"/>
            <a:chOff x="14993" y="6969118"/>
            <a:chExt cx="9148998" cy="1477855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48998" cy="144046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0884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1943</cp:revision>
  <cp:lastPrinted>2021-06-25T07:07:00Z</cp:lastPrinted>
  <dcterms:created xsi:type="dcterms:W3CDTF">2019-05-16T01:35:00Z</dcterms:created>
  <dcterms:modified xsi:type="dcterms:W3CDTF">2023-03-27T05:55:17Z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