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2" r:id="rId2"/>
    <p:sldId id="263" r:id="rId3"/>
    <p:sldId id="266" r:id="rId4"/>
    <p:sldId id="265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2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5755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1471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768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665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966" y="4259294"/>
            <a:ext cx="918000" cy="183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5769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51 L -0.00069 -0.425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355" y="5278390"/>
            <a:ext cx="396000" cy="792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" y="7321724"/>
            <a:ext cx="9151619" cy="6603808"/>
            <a:chOff x="-61" y="6969118"/>
            <a:chExt cx="9151619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-61" y="7006510"/>
              <a:ext cx="9144000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7167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07407E-6 L -0.00035 -0.29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4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966" y="4259294"/>
            <a:ext cx="918000" cy="183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300217"/>
            <a:ext cx="9142553" cy="2631442"/>
            <a:chOff x="14993" y="6969118"/>
            <a:chExt cx="9142553" cy="263144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59405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7485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355" y="5278390"/>
            <a:ext cx="396000" cy="792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3717" y="5269681"/>
            <a:ext cx="9140283" cy="1698278"/>
            <a:chOff x="14993" y="6969118"/>
            <a:chExt cx="9136565" cy="169827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66088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1045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1942</cp:revision>
  <cp:lastPrinted>2021-06-25T07:07:00Z</cp:lastPrinted>
  <dcterms:created xsi:type="dcterms:W3CDTF">2019-05-16T01:35:00Z</dcterms:created>
  <dcterms:modified xsi:type="dcterms:W3CDTF">2023-03-27T05:51:31Z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