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4" r:id="rId4"/>
    <p:sldId id="266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766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769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979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858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843" y="3576320"/>
            <a:ext cx="981664" cy="196332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309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512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1" t="21527" r="19910" b="28353"/>
          <a:stretch/>
        </p:blipFill>
        <p:spPr>
          <a:xfrm>
            <a:off x="-1082" y="524388"/>
            <a:ext cx="9145082" cy="63922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38" y="5334000"/>
            <a:ext cx="388929" cy="7778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2589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509 L -0.00122 -0.279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843" y="3576320"/>
            <a:ext cx="981664" cy="196332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695607"/>
            <a:ext cx="9142553" cy="3281680"/>
            <a:chOff x="14993" y="6969118"/>
            <a:chExt cx="9142553" cy="328168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24428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964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1" t="21527" r="19910" b="28353"/>
          <a:stretch/>
        </p:blipFill>
        <p:spPr>
          <a:xfrm>
            <a:off x="-1082" y="524388"/>
            <a:ext cx="9145082" cy="63922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38" y="5334000"/>
            <a:ext cx="388929" cy="7778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82" y="5411644"/>
            <a:ext cx="9136565" cy="1582615"/>
            <a:chOff x="14993" y="6969118"/>
            <a:chExt cx="9136565" cy="158261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54522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816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2023-03-27T05:47:44Z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