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958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492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492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58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5"/>
          <a:stretch/>
        </p:blipFill>
        <p:spPr>
          <a:xfrm>
            <a:off x="0" y="707886"/>
            <a:ext cx="9144000" cy="6170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0" y="5435600"/>
            <a:ext cx="573278" cy="10572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24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1"/>
          <a:stretch/>
        </p:blipFill>
        <p:spPr>
          <a:xfrm>
            <a:off x="0" y="234397"/>
            <a:ext cx="9144000" cy="66439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150" y="3338546"/>
            <a:ext cx="1285450" cy="237070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027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62 L -0.00122 -0.687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5"/>
          <a:stretch/>
        </p:blipFill>
        <p:spPr>
          <a:xfrm>
            <a:off x="0" y="707886"/>
            <a:ext cx="9144000" cy="6170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0" y="5435600"/>
            <a:ext cx="573278" cy="10572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064033"/>
            <a:ext cx="9142553" cy="1888310"/>
            <a:chOff x="14993" y="6969118"/>
            <a:chExt cx="9142553" cy="188831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85091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2897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1"/>
          <a:stretch/>
        </p:blipFill>
        <p:spPr>
          <a:xfrm>
            <a:off x="0" y="234397"/>
            <a:ext cx="9144000" cy="66439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150" y="3338546"/>
            <a:ext cx="1285450" cy="237070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2711445"/>
            <a:ext cx="9136565" cy="4240898"/>
            <a:chOff x="14993" y="6969118"/>
            <a:chExt cx="9136565" cy="424089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420350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0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2023-03-27T05:45:21Z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