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1" r:id="rId4"/>
    <p:sldId id="262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-101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23111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09058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62641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7381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3999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409" y="3604507"/>
            <a:ext cx="1190720" cy="2196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718311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0.93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67516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81481E-6 L 0 -0.3826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18"/>
          <a:stretch/>
        </p:blipFill>
        <p:spPr>
          <a:xfrm>
            <a:off x="0" y="520530"/>
            <a:ext cx="9151620" cy="647814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0391" y="4950069"/>
            <a:ext cx="502544" cy="92682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42840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0.93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718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046 L -0.00122 -0.2958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7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3999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409" y="3604507"/>
            <a:ext cx="1190720" cy="2196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-3" y="4551816"/>
            <a:ext cx="9142553" cy="2306184"/>
            <a:chOff x="14993" y="6969118"/>
            <a:chExt cx="9142553" cy="2306184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2268792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0.93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345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18"/>
          <a:stretch/>
        </p:blipFill>
        <p:spPr>
          <a:xfrm>
            <a:off x="0" y="520530"/>
            <a:ext cx="9151620" cy="647814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0391" y="4950069"/>
            <a:ext cx="502544" cy="926822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0" y="5398966"/>
            <a:ext cx="9136565" cy="1747340"/>
            <a:chOff x="14993" y="6969118"/>
            <a:chExt cx="9136565" cy="1747340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09"/>
              <a:ext cx="9129007" cy="1709949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0.93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25436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11394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1943</cp:revision>
  <cp:lastPrinted>2021-06-25T07:07:00Z</cp:lastPrinted>
  <dcterms:created xsi:type="dcterms:W3CDTF">2019-05-16T01:35:00Z</dcterms:created>
  <dcterms:modified xsi:type="dcterms:W3CDTF">2023-03-29T07:19:27Z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