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70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741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352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563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2"/>
          <a:stretch/>
        </p:blipFill>
        <p:spPr>
          <a:xfrm>
            <a:off x="0" y="707886"/>
            <a:ext cx="9144000" cy="62063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87" y="4608286"/>
            <a:ext cx="468000" cy="93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618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301 L -0.00069 -0.34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19"/>
          <a:stretch/>
        </p:blipFill>
        <p:spPr>
          <a:xfrm>
            <a:off x="0" y="705326"/>
            <a:ext cx="9147802" cy="61597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07" y="4347029"/>
            <a:ext cx="648000" cy="129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8702" y="7016342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87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116 L -0.00087 -0.41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2"/>
          <a:stretch/>
        </p:blipFill>
        <p:spPr>
          <a:xfrm>
            <a:off x="0" y="707886"/>
            <a:ext cx="9144000" cy="62063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87" y="4608286"/>
            <a:ext cx="468000" cy="93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831061"/>
            <a:ext cx="9142553" cy="2128539"/>
            <a:chOff x="14993" y="6969118"/>
            <a:chExt cx="9142553" cy="212853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09114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088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19"/>
          <a:stretch/>
        </p:blipFill>
        <p:spPr>
          <a:xfrm>
            <a:off x="0" y="705326"/>
            <a:ext cx="9147802" cy="61597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07" y="4347029"/>
            <a:ext cx="648000" cy="129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632422"/>
            <a:ext cx="9136565" cy="2286538"/>
            <a:chOff x="14993" y="6969118"/>
            <a:chExt cx="9136565" cy="228653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4914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8702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4691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2023-03-29T07:24:23Z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