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655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426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996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2999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2" b="23252"/>
          <a:stretch/>
        </p:blipFill>
        <p:spPr>
          <a:xfrm>
            <a:off x="0" y="240754"/>
            <a:ext cx="9144000" cy="663248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603" y="4725583"/>
            <a:ext cx="864000" cy="172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5720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15 L -0.00069 -0.767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290" y="4100286"/>
            <a:ext cx="179996" cy="35999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98" y="7468028"/>
            <a:ext cx="9136505" cy="6603808"/>
            <a:chOff x="15053" y="6969118"/>
            <a:chExt cx="913650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22250" y="7006510"/>
              <a:ext cx="912520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8702" y="7008722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1948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116 L -0.00087 -0.57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2" b="23252"/>
          <a:stretch/>
        </p:blipFill>
        <p:spPr>
          <a:xfrm>
            <a:off x="0" y="240754"/>
            <a:ext cx="9144000" cy="663248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603" y="4725583"/>
            <a:ext cx="864000" cy="172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1949231"/>
            <a:ext cx="9142553" cy="4988598"/>
            <a:chOff x="14993" y="6969118"/>
            <a:chExt cx="9142553" cy="498859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95120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0595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290" y="4100286"/>
            <a:ext cx="179996" cy="359991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257" y="3553673"/>
            <a:ext cx="9136565" cy="3334456"/>
            <a:chOff x="14993" y="6969118"/>
            <a:chExt cx="9136565" cy="333445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329706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504" y="7006509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6066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1943</cp:revision>
  <cp:lastPrinted>2021-06-25T07:07:00Z</cp:lastPrinted>
  <dcterms:created xsi:type="dcterms:W3CDTF">2019-05-16T01:35:00Z</dcterms:created>
  <dcterms:modified xsi:type="dcterms:W3CDTF">2023-03-27T05:38:02Z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