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90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238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623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7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068" y="3901440"/>
            <a:ext cx="1188000" cy="237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604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0.00069 -0.26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5" b="27077"/>
          <a:stretch/>
        </p:blipFill>
        <p:spPr>
          <a:xfrm>
            <a:off x="-7557" y="494453"/>
            <a:ext cx="9157626" cy="63920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251" y="5618480"/>
            <a:ext cx="304699" cy="6093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08722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6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301 L -0.00087 -0.20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068" y="3901440"/>
            <a:ext cx="1188000" cy="237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390725"/>
            <a:ext cx="9142553" cy="1551942"/>
            <a:chOff x="14993" y="6969118"/>
            <a:chExt cx="9142553" cy="155194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1455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5" b="27077"/>
          <a:stretch/>
        </p:blipFill>
        <p:spPr>
          <a:xfrm>
            <a:off x="-7558" y="498689"/>
            <a:ext cx="9151558" cy="63877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251" y="5618480"/>
            <a:ext cx="304699" cy="6093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6031580"/>
            <a:ext cx="9136565" cy="922589"/>
            <a:chOff x="14993" y="6969118"/>
            <a:chExt cx="9136565" cy="92258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8851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8702" y="7016342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959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2023-03-29T07:27:24Z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