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1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77788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59420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58011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9450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16"/>
          <a:stretch/>
        </p:blipFill>
        <p:spPr>
          <a:xfrm>
            <a:off x="-4905" y="701050"/>
            <a:ext cx="9148905" cy="615695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561" y="4162783"/>
            <a:ext cx="469466" cy="938932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36503" cy="6603808"/>
            <a:chOff x="14993" y="6969118"/>
            <a:chExt cx="9149838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49838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49778" cy="0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9675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 4.07407E-6 L -0.00035 -0.4444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2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75"/>
          <a:stretch/>
        </p:blipFill>
        <p:spPr>
          <a:xfrm>
            <a:off x="-1" y="707886"/>
            <a:ext cx="9165103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246" y="5004742"/>
            <a:ext cx="738000" cy="1476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1538" y="7468028"/>
            <a:ext cx="9153564" cy="6603808"/>
            <a:chOff x="14993" y="6969118"/>
            <a:chExt cx="9153564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53564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69804" y="7012718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/>
                <a:t>1.57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80315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7037E-7 L -0.00174 -0.3650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-18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16"/>
          <a:stretch/>
        </p:blipFill>
        <p:spPr>
          <a:xfrm>
            <a:off x="-4905" y="701050"/>
            <a:ext cx="9148905" cy="615695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561" y="4162783"/>
            <a:ext cx="469466" cy="938932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4114669"/>
            <a:ext cx="9142553" cy="2808645"/>
            <a:chOff x="14993" y="6969118"/>
            <a:chExt cx="9142553" cy="2808645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771253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45257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75"/>
          <a:stretch/>
        </p:blipFill>
        <p:spPr>
          <a:xfrm>
            <a:off x="-1" y="707886"/>
            <a:ext cx="9165103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246" y="5004742"/>
            <a:ext cx="738000" cy="1476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0" y="4960801"/>
            <a:ext cx="9165103" cy="1926626"/>
            <a:chOff x="725" y="6967057"/>
            <a:chExt cx="9165103" cy="1926626"/>
          </a:xfrm>
        </p:grpSpPr>
        <p:sp>
          <p:nvSpPr>
            <p:cNvPr id="23" name="正方形/長方形 22"/>
            <p:cNvSpPr/>
            <p:nvPr/>
          </p:nvSpPr>
          <p:spPr>
            <a:xfrm>
              <a:off x="725" y="7006511"/>
              <a:ext cx="9165103" cy="1887172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 flipV="1">
              <a:off x="15053" y="6967057"/>
              <a:ext cx="9150775" cy="0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67075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/>
                <a:t>1.57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73896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11412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1941</cp:revision>
  <cp:lastPrinted>2021-06-25T07:07:00Z</cp:lastPrinted>
  <dcterms:created xsi:type="dcterms:W3CDTF">2019-05-16T01:35:00Z</dcterms:created>
  <dcterms:modified xsi:type="dcterms:W3CDTF">2023-03-27T05:32:03Z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