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5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604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72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45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115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203" y="2863852"/>
            <a:ext cx="1198197" cy="239639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0002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406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905" y="3787139"/>
            <a:ext cx="734274" cy="146854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662" y="74741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109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865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0.00035 -0.397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203" y="2863852"/>
            <a:ext cx="1198197" cy="239639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401817"/>
            <a:ext cx="9142553" cy="2513757"/>
            <a:chOff x="14993" y="6969118"/>
            <a:chExt cx="9142553" cy="251375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1"/>
              <a:ext cx="9136503" cy="247636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466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905" y="3787139"/>
            <a:ext cx="734274" cy="146854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754073"/>
            <a:ext cx="9136565" cy="2164887"/>
            <a:chOff x="14993" y="6969118"/>
            <a:chExt cx="9136565" cy="216488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12749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109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180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1938</cp:revision>
  <cp:lastPrinted>2021-06-25T07:07:00Z</cp:lastPrinted>
  <dcterms:created xsi:type="dcterms:W3CDTF">2019-05-16T01:35:00Z</dcterms:created>
  <dcterms:modified xsi:type="dcterms:W3CDTF">2023-03-27T05:24:11Z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