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960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8792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217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311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30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64" b="21199"/>
          <a:stretch/>
        </p:blipFill>
        <p:spPr>
          <a:xfrm>
            <a:off x="1" y="702856"/>
            <a:ext cx="9143999" cy="618782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635" y="4956629"/>
            <a:ext cx="593236" cy="118647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6434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4 L -0.00069 -0.165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0"/>
          <a:stretch/>
        </p:blipFill>
        <p:spPr>
          <a:xfrm>
            <a:off x="0" y="376874"/>
            <a:ext cx="9143999" cy="652537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338286"/>
            <a:ext cx="895663" cy="179132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74124"/>
            <a:ext cx="9144000" cy="6603808"/>
            <a:chOff x="14331" y="6969118"/>
            <a:chExt cx="9144000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331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9578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753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-0.356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64" b="21199"/>
          <a:stretch/>
        </p:blipFill>
        <p:spPr>
          <a:xfrm>
            <a:off x="1" y="702856"/>
            <a:ext cx="9143999" cy="618782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635" y="4956629"/>
            <a:ext cx="593236" cy="118647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6075599"/>
            <a:ext cx="9142553" cy="884001"/>
            <a:chOff x="14993" y="6969118"/>
            <a:chExt cx="9142553" cy="88400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84660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485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0"/>
          <a:stretch/>
        </p:blipFill>
        <p:spPr>
          <a:xfrm>
            <a:off x="0" y="376874"/>
            <a:ext cx="9143999" cy="652537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338286"/>
            <a:ext cx="895663" cy="1791326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1" y="5019083"/>
            <a:ext cx="9144001" cy="1969546"/>
            <a:chOff x="14993" y="6969118"/>
            <a:chExt cx="9144001" cy="196954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4001" cy="193215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9578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3461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1940</cp:revision>
  <cp:lastPrinted>2021-06-25T07:07:00Z</cp:lastPrinted>
  <dcterms:created xsi:type="dcterms:W3CDTF">2019-05-16T01:35:00Z</dcterms:created>
  <dcterms:modified xsi:type="dcterms:W3CDTF">2023-03-27T05:22:47Z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