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97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22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493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65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36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5" t="15387" r="171" b="12017"/>
          <a:stretch/>
        </p:blipFill>
        <p:spPr>
          <a:xfrm>
            <a:off x="0" y="602843"/>
            <a:ext cx="9144000" cy="62703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37" y="5368413"/>
            <a:ext cx="551064" cy="10163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700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12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7" b="16759"/>
          <a:stretch/>
        </p:blipFill>
        <p:spPr>
          <a:xfrm>
            <a:off x="-7035" y="706160"/>
            <a:ext cx="9166089" cy="61923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88" y="4215923"/>
            <a:ext cx="724486" cy="133614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52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15 L -0.00122 -0.286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5" t="15387" r="171" b="12017"/>
          <a:stretch/>
        </p:blipFill>
        <p:spPr>
          <a:xfrm>
            <a:off x="0" y="602843"/>
            <a:ext cx="9144000" cy="62703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37" y="5368413"/>
            <a:ext cx="551064" cy="10163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324201"/>
            <a:ext cx="9142553" cy="624072"/>
            <a:chOff x="14993" y="6969118"/>
            <a:chExt cx="9142553" cy="62407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5866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713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7" b="16759"/>
          <a:stretch/>
        </p:blipFill>
        <p:spPr>
          <a:xfrm>
            <a:off x="-7035" y="706160"/>
            <a:ext cx="9166089" cy="61923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88" y="4215923"/>
            <a:ext cx="724486" cy="133614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7035" y="5460625"/>
            <a:ext cx="9166089" cy="1519295"/>
            <a:chOff x="14993" y="6969118"/>
            <a:chExt cx="9136565" cy="151929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8190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4570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978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1956</cp:revision>
  <cp:lastPrinted>2021-06-25T07:07:00Z</cp:lastPrinted>
  <dcterms:created xsi:type="dcterms:W3CDTF">2019-05-16T01:35:00Z</dcterms:created>
  <dcterms:modified xsi:type="dcterms:W3CDTF">2023-03-27T05:15:37Z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