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066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650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821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87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84" t="7203" r="11022" b="24953"/>
          <a:stretch/>
        </p:blipFill>
        <p:spPr>
          <a:xfrm>
            <a:off x="0" y="407724"/>
            <a:ext cx="9144001" cy="64536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910" y="4699819"/>
            <a:ext cx="760475" cy="140251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60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092 L 0 -0.270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9" t="25988" r="14789" b="9282"/>
          <a:stretch/>
        </p:blipFill>
        <p:spPr>
          <a:xfrm>
            <a:off x="0" y="549158"/>
            <a:ext cx="9151620" cy="630884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059" y="3761772"/>
            <a:ext cx="852554" cy="157233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2958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15 L -0.00122 -0.427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84" t="7203" r="11022" b="24953"/>
          <a:stretch/>
        </p:blipFill>
        <p:spPr>
          <a:xfrm>
            <a:off x="0" y="407724"/>
            <a:ext cx="9144001" cy="64536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910" y="4699819"/>
            <a:ext cx="760475" cy="140251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327683"/>
            <a:ext cx="9142553" cy="1549981"/>
            <a:chOff x="14993" y="6969118"/>
            <a:chExt cx="9142553" cy="154998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51258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0806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9" t="25988" r="14789" b="9282"/>
          <a:stretch/>
        </p:blipFill>
        <p:spPr>
          <a:xfrm>
            <a:off x="0" y="554411"/>
            <a:ext cx="9144000" cy="630358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059" y="3761772"/>
            <a:ext cx="852554" cy="157233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499046"/>
            <a:ext cx="9136565" cy="2460554"/>
            <a:chOff x="14993" y="6969118"/>
            <a:chExt cx="9136565" cy="246055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42316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7143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1953</cp:revision>
  <cp:lastPrinted>2021-06-25T07:07:00Z</cp:lastPrinted>
  <dcterms:created xsi:type="dcterms:W3CDTF">2019-05-16T01:35:00Z</dcterms:created>
  <dcterms:modified xsi:type="dcterms:W3CDTF">2023-03-27T05:13:46Z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