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5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737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788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72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51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18" y="3767328"/>
            <a:ext cx="1017896" cy="187726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22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6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"/>
          <a:stretch/>
        </p:blipFill>
        <p:spPr>
          <a:xfrm>
            <a:off x="0" y="707887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145" y="5308600"/>
            <a:ext cx="624007" cy="11508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402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63 L -0.00122 -0.3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18" y="3767328"/>
            <a:ext cx="1017896" cy="187726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026881"/>
            <a:ext cx="9142553" cy="3893603"/>
            <a:chOff x="14993" y="6969118"/>
            <a:chExt cx="9142553" cy="389360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85621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7083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"/>
          <a:stretch/>
        </p:blipFill>
        <p:spPr>
          <a:xfrm>
            <a:off x="0" y="707887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145" y="5308600"/>
            <a:ext cx="624007" cy="11508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973183"/>
            <a:ext cx="9136565" cy="2028994"/>
            <a:chOff x="14993" y="6969118"/>
            <a:chExt cx="9136565" cy="202899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99160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103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1950</cp:revision>
  <cp:lastPrinted>2021-06-25T07:07:00Z</cp:lastPrinted>
  <dcterms:created xsi:type="dcterms:W3CDTF">2019-05-16T01:35:00Z</dcterms:created>
  <dcterms:modified xsi:type="dcterms:W3CDTF">2023-03-27T05:12:19Z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