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148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6222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144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4741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1" r="4964" b="26023"/>
          <a:stretch/>
        </p:blipFill>
        <p:spPr>
          <a:xfrm>
            <a:off x="-10160" y="701019"/>
            <a:ext cx="9154160" cy="618746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930" y="4267200"/>
            <a:ext cx="897921" cy="165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18311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1723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321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8" r="8115" b="16749"/>
          <a:stretch/>
        </p:blipFill>
        <p:spPr>
          <a:xfrm>
            <a:off x="-55805" y="707885"/>
            <a:ext cx="9199805" cy="614334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133" y="3529172"/>
            <a:ext cx="1391470" cy="256623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7428404"/>
            <a:ext cx="9151619" cy="6603808"/>
            <a:chOff x="-61" y="6969118"/>
            <a:chExt cx="9151619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-61" y="7006510"/>
              <a:ext cx="914400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8572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-0.00035 -0.412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1" r="4964" b="26023"/>
          <a:stretch/>
        </p:blipFill>
        <p:spPr>
          <a:xfrm>
            <a:off x="-10160" y="701019"/>
            <a:ext cx="9154160" cy="618746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930" y="4267200"/>
            <a:ext cx="897921" cy="165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979883"/>
            <a:ext cx="9142553" cy="1984797"/>
            <a:chOff x="14993" y="6969118"/>
            <a:chExt cx="9142553" cy="198479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94740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9577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8" r="8115" b="16749"/>
          <a:stretch/>
        </p:blipFill>
        <p:spPr>
          <a:xfrm>
            <a:off x="-55805" y="707885"/>
            <a:ext cx="9199805" cy="614334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133" y="3529172"/>
            <a:ext cx="1391470" cy="2566234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606843"/>
            <a:ext cx="9144000" cy="2319737"/>
            <a:chOff x="14993" y="6969118"/>
            <a:chExt cx="9136565" cy="231973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28234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578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1952</cp:revision>
  <cp:lastPrinted>2021-06-25T07:07:00Z</cp:lastPrinted>
  <dcterms:created xsi:type="dcterms:W3CDTF">2019-05-16T01:35:00Z</dcterms:created>
  <dcterms:modified xsi:type="dcterms:W3CDTF">2023-03-27T05:07:36Z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