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895"/>
    <a:srgbClr val="FEC397"/>
    <a:srgbClr val="FF0000"/>
    <a:srgbClr val="136DA1"/>
    <a:srgbClr val="98764F"/>
    <a:srgbClr val="775A3A"/>
    <a:srgbClr val="89673A"/>
    <a:srgbClr val="9D7D54"/>
    <a:srgbClr val="816041"/>
    <a:srgbClr val="E5E2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-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1084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0283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0956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7384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2" t="25504"/>
          <a:stretch/>
        </p:blipFill>
        <p:spPr>
          <a:xfrm>
            <a:off x="0" y="381000"/>
            <a:ext cx="9144001" cy="6477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952" y="3585029"/>
            <a:ext cx="696797" cy="128507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18311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7761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6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1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070" y="4438967"/>
            <a:ext cx="873970" cy="161183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" y="7428404"/>
            <a:ext cx="9144001" cy="6603808"/>
            <a:chOff x="-76" y="6969118"/>
            <a:chExt cx="9151634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-76" y="7006510"/>
              <a:ext cx="9144076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381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 -0.508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2" t="25504"/>
          <a:stretch/>
        </p:blipFill>
        <p:spPr>
          <a:xfrm>
            <a:off x="0" y="381000"/>
            <a:ext cx="9144001" cy="6477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952" y="3585029"/>
            <a:ext cx="696797" cy="128507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058157"/>
            <a:ext cx="9142553" cy="3898228"/>
            <a:chOff x="14993" y="6969118"/>
            <a:chExt cx="9142553" cy="389822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86083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1926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1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070" y="4438967"/>
            <a:ext cx="873970" cy="161183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3902884"/>
            <a:ext cx="9136565" cy="3113723"/>
            <a:chOff x="14993" y="6969118"/>
            <a:chExt cx="9136565" cy="3113723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07633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4351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11485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1951</cp:revision>
  <cp:lastPrinted>2021-06-25T07:07:00Z</cp:lastPrinted>
  <dcterms:created xsi:type="dcterms:W3CDTF">2019-05-16T01:35:00Z</dcterms:created>
  <dcterms:modified xsi:type="dcterms:W3CDTF">2023-03-27T05:04:49Z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