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3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470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8989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480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4336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460" y="4804389"/>
            <a:ext cx="1026806" cy="205361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7015067"/>
            <a:ext cx="9146663" cy="7151191"/>
            <a:chOff x="14993" y="6421735"/>
            <a:chExt cx="9146663" cy="7151191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62903" y="642173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0.09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5263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-0.00035 -0.123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43" b="27649"/>
          <a:stretch/>
        </p:blipFill>
        <p:spPr>
          <a:xfrm>
            <a:off x="0" y="707886"/>
            <a:ext cx="9144000" cy="617469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042" y="5633884"/>
            <a:ext cx="378267" cy="75653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7468028"/>
            <a:ext cx="9148103" cy="6603808"/>
            <a:chOff x="3455" y="6969118"/>
            <a:chExt cx="9148103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3455" y="7006510"/>
              <a:ext cx="9144000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6999567"/>
              <a:ext cx="1298753" cy="54000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0.09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4042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7 L -0.00017 -0.156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7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460" y="4804389"/>
            <a:ext cx="1026806" cy="205361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2663" y="6154579"/>
            <a:ext cx="9146663" cy="776795"/>
            <a:chOff x="14993" y="6421735"/>
            <a:chExt cx="9146663" cy="776795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9202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62903" y="642173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0.09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8806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43" b="27649"/>
          <a:stretch/>
        </p:blipFill>
        <p:spPr>
          <a:xfrm>
            <a:off x="0" y="707886"/>
            <a:ext cx="9144000" cy="617469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042" y="5633884"/>
            <a:ext cx="378267" cy="75653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0160" y="6368683"/>
            <a:ext cx="9136565" cy="622844"/>
            <a:chOff x="14993" y="6969118"/>
            <a:chExt cx="9136565" cy="622844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58545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7187"/>
              <a:ext cx="1298753" cy="54000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0.09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873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1948</cp:revision>
  <cp:lastPrinted>2021-06-25T07:07:00Z</cp:lastPrinted>
  <dcterms:created xsi:type="dcterms:W3CDTF">2019-05-16T01:35:00Z</dcterms:created>
  <dcterms:modified xsi:type="dcterms:W3CDTF">2023-03-27T05:01:29Z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