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86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117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841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60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7" r="8985"/>
          <a:stretch/>
        </p:blipFill>
        <p:spPr>
          <a:xfrm>
            <a:off x="-9832" y="707886"/>
            <a:ext cx="9153832" cy="61556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876" y="4107543"/>
            <a:ext cx="845818" cy="169163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706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231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3" r="41835"/>
          <a:stretch/>
        </p:blipFill>
        <p:spPr>
          <a:xfrm>
            <a:off x="-1" y="387328"/>
            <a:ext cx="9148104" cy="64735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704" y="5471886"/>
            <a:ext cx="360000" cy="72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7468028"/>
            <a:ext cx="9148104" cy="6603808"/>
            <a:chOff x="3454" y="6969118"/>
            <a:chExt cx="9148104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54" y="7006510"/>
              <a:ext cx="9144001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2104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392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93 L -0.00017 -0.19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7" r="8985"/>
          <a:stretch/>
        </p:blipFill>
        <p:spPr>
          <a:xfrm>
            <a:off x="-9832" y="707886"/>
            <a:ext cx="9153832" cy="61556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876" y="4107543"/>
            <a:ext cx="845818" cy="169163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9773" y="5624726"/>
            <a:ext cx="9153773" cy="1326129"/>
            <a:chOff x="15052" y="6969118"/>
            <a:chExt cx="9153773" cy="1326129"/>
          </a:xfrm>
        </p:grpSpPr>
        <p:sp>
          <p:nvSpPr>
            <p:cNvPr id="22" name="正方形/長方形 21"/>
            <p:cNvSpPr/>
            <p:nvPr/>
          </p:nvSpPr>
          <p:spPr>
            <a:xfrm>
              <a:off x="21766" y="7006510"/>
              <a:ext cx="9147059" cy="128873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2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70072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514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3" r="41835"/>
          <a:stretch/>
        </p:blipFill>
        <p:spPr>
          <a:xfrm>
            <a:off x="-1" y="387328"/>
            <a:ext cx="9148104" cy="64735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704" y="5471886"/>
            <a:ext cx="360000" cy="72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6162772"/>
            <a:ext cx="9148105" cy="803957"/>
            <a:chOff x="3453" y="6969118"/>
            <a:chExt cx="9148105" cy="803957"/>
          </a:xfrm>
        </p:grpSpPr>
        <p:sp>
          <p:nvSpPr>
            <p:cNvPr id="23" name="正方形/長方形 22"/>
            <p:cNvSpPr/>
            <p:nvPr/>
          </p:nvSpPr>
          <p:spPr>
            <a:xfrm>
              <a:off x="3453" y="7006510"/>
              <a:ext cx="9140547" cy="76656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2104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75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1952</cp:revision>
  <cp:lastPrinted>2021-06-25T07:07:00Z</cp:lastPrinted>
  <dcterms:created xsi:type="dcterms:W3CDTF">2019-05-16T01:35:00Z</dcterms:created>
  <dcterms:modified xsi:type="dcterms:W3CDTF">2023-03-27T04:56:53Z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