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20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865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26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424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065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815" y="3429000"/>
            <a:ext cx="1184286" cy="236857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3354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9 L -0.00069 -0.23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3045" r="47800" b="17616"/>
          <a:stretch/>
        </p:blipFill>
        <p:spPr>
          <a:xfrm>
            <a:off x="0" y="375920"/>
            <a:ext cx="9144000" cy="6482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69" y="4229098"/>
            <a:ext cx="299159" cy="59831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68028"/>
            <a:ext cx="9148103" cy="6603808"/>
            <a:chOff x="3455" y="6969118"/>
            <a:chExt cx="914810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55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56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-0.00086 -0.387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815" y="3429000"/>
            <a:ext cx="1184286" cy="236857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588832"/>
            <a:ext cx="9142553" cy="1327225"/>
            <a:chOff x="14993" y="6969118"/>
            <a:chExt cx="9142553" cy="132722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28983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900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3045" r="47800" b="17616"/>
          <a:stretch/>
        </p:blipFill>
        <p:spPr>
          <a:xfrm>
            <a:off x="0" y="375920"/>
            <a:ext cx="9144000" cy="6482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69" y="4229098"/>
            <a:ext cx="299159" cy="59831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812775"/>
            <a:ext cx="9136565" cy="2123728"/>
            <a:chOff x="14993" y="6969118"/>
            <a:chExt cx="9136565" cy="212372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08633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5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1949</cp:revision>
  <cp:lastPrinted>2021-06-25T07:07:00Z</cp:lastPrinted>
  <dcterms:created xsi:type="dcterms:W3CDTF">2019-05-16T01:35:00Z</dcterms:created>
  <dcterms:modified xsi:type="dcterms:W3CDTF">2023-03-27T04:53:31Z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