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1128" y="1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304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51289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13021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62499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030" y="4245428"/>
            <a:ext cx="936000" cy="1872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0.87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98355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024 L -0.00069 -0.2814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0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13" t="42910" b="8357"/>
          <a:stretch/>
        </p:blipFill>
        <p:spPr>
          <a:xfrm>
            <a:off x="-46892" y="609600"/>
            <a:ext cx="9194995" cy="630701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282" y="4592320"/>
            <a:ext cx="845995" cy="1691989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0" y="7468028"/>
            <a:ext cx="9148103" cy="6603808"/>
            <a:chOff x="3455" y="6969118"/>
            <a:chExt cx="9148103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3455" y="7006510"/>
              <a:ext cx="9144000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08877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0.87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91329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0.00208 L -0.00017 -0.276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7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030" y="4245428"/>
            <a:ext cx="936000" cy="1872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-2990" y="5284948"/>
            <a:ext cx="9146990" cy="1631109"/>
            <a:chOff x="14993" y="6969118"/>
            <a:chExt cx="9142553" cy="1631109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1593717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0.87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50487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13" t="42910" b="8357"/>
          <a:stretch/>
        </p:blipFill>
        <p:spPr>
          <a:xfrm>
            <a:off x="-46892" y="609600"/>
            <a:ext cx="9194995" cy="630701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282" y="4592320"/>
            <a:ext cx="845995" cy="1691989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35" y="5580235"/>
            <a:ext cx="9136565" cy="1420005"/>
            <a:chOff x="14993" y="6969118"/>
            <a:chExt cx="9136565" cy="1420005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1382613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6497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0.87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73876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11409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1947</cp:revision>
  <cp:lastPrinted>2021-06-25T07:07:00Z</cp:lastPrinted>
  <dcterms:created xsi:type="dcterms:W3CDTF">2019-05-16T01:35:00Z</dcterms:created>
  <dcterms:modified xsi:type="dcterms:W3CDTF">2023-03-27T04:51:33Z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