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-5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271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907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7831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435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031" y="3788229"/>
            <a:ext cx="504000" cy="100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8532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32 L -0.00069 -0.52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3" t="9527" r="3255" b="15561"/>
          <a:stretch/>
        </p:blipFill>
        <p:spPr>
          <a:xfrm>
            <a:off x="1" y="441960"/>
            <a:ext cx="9144000" cy="64312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14" y="4811485"/>
            <a:ext cx="648000" cy="129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68028"/>
            <a:ext cx="9148103" cy="6603808"/>
            <a:chOff x="3455" y="6969118"/>
            <a:chExt cx="914810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3455" y="7006510"/>
              <a:ext cx="914400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6497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1064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-0.00017 -0.432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031" y="3788229"/>
            <a:ext cx="504000" cy="100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596737"/>
            <a:ext cx="9142553" cy="3348073"/>
            <a:chOff x="14993" y="6969118"/>
            <a:chExt cx="9142553" cy="334807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31068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3111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3" t="9527" r="3255" b="15561"/>
          <a:stretch/>
        </p:blipFill>
        <p:spPr>
          <a:xfrm>
            <a:off x="1" y="441960"/>
            <a:ext cx="9144000" cy="64312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14" y="4811485"/>
            <a:ext cx="648000" cy="129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4499728"/>
            <a:ext cx="9136565" cy="2487811"/>
            <a:chOff x="14993" y="6969118"/>
            <a:chExt cx="9136565" cy="248781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45041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6497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3899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1946</cp:revision>
  <cp:lastPrinted>2021-06-25T07:07:00Z</cp:lastPrinted>
  <dcterms:created xsi:type="dcterms:W3CDTF">2019-05-16T01:35:00Z</dcterms:created>
  <dcterms:modified xsi:type="dcterms:W3CDTF">2023-03-27T04:49:16Z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