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394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554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88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520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3" t="32141" r="7550" b="10311"/>
          <a:stretch/>
        </p:blipFill>
        <p:spPr>
          <a:xfrm>
            <a:off x="-23149" y="707886"/>
            <a:ext cx="9174646" cy="615200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14" y="4354975"/>
            <a:ext cx="912531" cy="18250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205076"/>
            <a:ext cx="9151497" cy="6603808"/>
            <a:chOff x="6049" y="6969118"/>
            <a:chExt cx="9151497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6049" y="7006510"/>
              <a:ext cx="914544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52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254 L -0.0007 -0.556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9" b="20409"/>
          <a:stretch/>
        </p:blipFill>
        <p:spPr>
          <a:xfrm>
            <a:off x="-1" y="707447"/>
            <a:ext cx="9148103" cy="61997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12" y="5683347"/>
            <a:ext cx="267445" cy="53489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649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881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301 L -0.00087 -0.290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3" t="32141" r="7550" b="10311"/>
          <a:stretch/>
        </p:blipFill>
        <p:spPr>
          <a:xfrm>
            <a:off x="-23149" y="707886"/>
            <a:ext cx="9174646" cy="615200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14" y="4354975"/>
            <a:ext cx="912531" cy="18250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3148" y="3403016"/>
            <a:ext cx="9174646" cy="3546424"/>
            <a:chOff x="-8155" y="6969118"/>
            <a:chExt cx="9174646" cy="3546424"/>
          </a:xfrm>
        </p:grpSpPr>
        <p:sp>
          <p:nvSpPr>
            <p:cNvPr id="22" name="正方形/長方形 21"/>
            <p:cNvSpPr/>
            <p:nvPr/>
          </p:nvSpPr>
          <p:spPr>
            <a:xfrm>
              <a:off x="-8155" y="7006510"/>
              <a:ext cx="9174646" cy="350903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017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9" b="20409"/>
          <a:stretch/>
        </p:blipFill>
        <p:spPr>
          <a:xfrm>
            <a:off x="-1" y="707447"/>
            <a:ext cx="9148103" cy="61997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12" y="5683347"/>
            <a:ext cx="267445" cy="53489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479208"/>
            <a:ext cx="9136565" cy="1511901"/>
            <a:chOff x="14993" y="6969118"/>
            <a:chExt cx="9136565" cy="151190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7450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903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2023-03-27T04:42:56Z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