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191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4920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683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944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96" y="4078515"/>
            <a:ext cx="888843" cy="177768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3112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31 L -0.00069 -0.4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92"/>
            <a:ext cx="9148103" cy="68554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09" y="5003014"/>
            <a:ext cx="720001" cy="144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68028"/>
            <a:ext cx="9148103" cy="6603808"/>
            <a:chOff x="3455" y="6969118"/>
            <a:chExt cx="914810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55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767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93 L -0.00017 -0.32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96" y="4078515"/>
            <a:ext cx="888843" cy="177768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369886"/>
            <a:ext cx="9142553" cy="2553429"/>
            <a:chOff x="14993" y="6969118"/>
            <a:chExt cx="9142553" cy="255342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1"/>
              <a:ext cx="9136503" cy="251603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5757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3"/>
            <a:ext cx="9143999" cy="68554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09" y="5003014"/>
            <a:ext cx="720001" cy="144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5255606"/>
            <a:ext cx="9136565" cy="1660451"/>
            <a:chOff x="14993" y="6969118"/>
            <a:chExt cx="9136565" cy="166045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62305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33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1945</cp:revision>
  <cp:lastPrinted>2021-06-25T07:07:00Z</cp:lastPrinted>
  <dcterms:created xsi:type="dcterms:W3CDTF">2019-05-16T01:35:00Z</dcterms:created>
  <dcterms:modified xsi:type="dcterms:W3CDTF">2023-03-27T04:34:40Z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