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66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7326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000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825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7"/>
          <a:stretch/>
        </p:blipFill>
        <p:spPr>
          <a:xfrm>
            <a:off x="0" y="346417"/>
            <a:ext cx="9144000" cy="652633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4" y="3609582"/>
            <a:ext cx="1260000" cy="252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009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32 L -0.00069 -0.62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256" y="5123333"/>
            <a:ext cx="648000" cy="129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2462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234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208 L -0.00087 -0.4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7"/>
          <a:stretch/>
        </p:blipFill>
        <p:spPr>
          <a:xfrm>
            <a:off x="0" y="346417"/>
            <a:ext cx="9144000" cy="652633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4" y="3609582"/>
            <a:ext cx="1260000" cy="252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2899775"/>
            <a:ext cx="9142553" cy="4080145"/>
            <a:chOff x="14993" y="6969118"/>
            <a:chExt cx="9142553" cy="408014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04275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940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256" y="5123333"/>
            <a:ext cx="648000" cy="129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719749"/>
            <a:ext cx="9144000" cy="2195824"/>
            <a:chOff x="14993" y="6969118"/>
            <a:chExt cx="9136565" cy="219582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15843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604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2023-03-27T04:32:25Z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