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968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917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809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b="10465"/>
          <a:stretch/>
        </p:blipFill>
        <p:spPr>
          <a:xfrm>
            <a:off x="0" y="201494"/>
            <a:ext cx="9144000" cy="668108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908" y="4237703"/>
            <a:ext cx="468054" cy="9361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0210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47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7" t="16410" r="5804" b="11151"/>
          <a:stretch/>
        </p:blipFill>
        <p:spPr>
          <a:xfrm>
            <a:off x="0" y="347240"/>
            <a:ext cx="9155575" cy="65744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58" y="4986847"/>
            <a:ext cx="198000" cy="39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263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1 L -0.00087 -0.37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b="10465"/>
          <a:stretch/>
        </p:blipFill>
        <p:spPr>
          <a:xfrm>
            <a:off x="0" y="201494"/>
            <a:ext cx="9144000" cy="668108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908" y="4237703"/>
            <a:ext cx="468054" cy="9361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941012"/>
            <a:ext cx="9142553" cy="3008428"/>
            <a:chOff x="14993" y="6969118"/>
            <a:chExt cx="9142553" cy="300842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97103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50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7" t="16410" r="5804" b="11151"/>
          <a:stretch/>
        </p:blipFill>
        <p:spPr>
          <a:xfrm>
            <a:off x="0" y="347240"/>
            <a:ext cx="9155575" cy="65744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58" y="4986847"/>
            <a:ext cx="198000" cy="39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860362"/>
            <a:ext cx="9150773" cy="2109398"/>
            <a:chOff x="14993" y="6969118"/>
            <a:chExt cx="9136565" cy="210939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7200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023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2023-03-27T04:26:10Z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