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2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4132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073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726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88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7" y="3847550"/>
            <a:ext cx="1363670" cy="272734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2926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32 L -0.00069 -0.647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030" y="4530040"/>
            <a:ext cx="486000" cy="972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1538" y="7468028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8877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9906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7 L -0.00087 -0.481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7" y="3847550"/>
            <a:ext cx="1363670" cy="272734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2772320"/>
            <a:ext cx="9142553" cy="4401606"/>
            <a:chOff x="14993" y="6969118"/>
            <a:chExt cx="9142553" cy="440160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436421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524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030" y="4530040"/>
            <a:ext cx="486000" cy="972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4163843"/>
            <a:ext cx="9136565" cy="2823859"/>
            <a:chOff x="14993" y="6969118"/>
            <a:chExt cx="9136565" cy="282385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78646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0666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2.11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283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2023-03-27T04:22:07Z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