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401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489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615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20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t="16307" b="8623"/>
          <a:stretch/>
        </p:blipFill>
        <p:spPr>
          <a:xfrm>
            <a:off x="0" y="525454"/>
            <a:ext cx="9144000" cy="63477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52" y="3990294"/>
            <a:ext cx="1038648" cy="207729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6073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469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36798" b="18685"/>
          <a:stretch/>
        </p:blipFill>
        <p:spPr>
          <a:xfrm>
            <a:off x="-30480" y="527538"/>
            <a:ext cx="9172156" cy="634062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4" y="3502855"/>
            <a:ext cx="270366" cy="5407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0771"/>
            <a:ext cx="9144000" cy="6603808"/>
            <a:chOff x="3449" y="6969118"/>
            <a:chExt cx="9148109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49" y="7006510"/>
              <a:ext cx="9140551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392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115 L 0 -0.57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t="16307" b="8623"/>
          <a:stretch/>
        </p:blipFill>
        <p:spPr>
          <a:xfrm>
            <a:off x="0" y="525454"/>
            <a:ext cx="9144000" cy="63477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52" y="3990294"/>
            <a:ext cx="1038648" cy="207729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968523"/>
            <a:ext cx="9142553" cy="2926483"/>
            <a:chOff x="14993" y="6969118"/>
            <a:chExt cx="9142553" cy="292648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890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936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36798" b="18685"/>
          <a:stretch/>
        </p:blipFill>
        <p:spPr>
          <a:xfrm>
            <a:off x="-30480" y="525932"/>
            <a:ext cx="9174480" cy="63422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4" y="3502855"/>
            <a:ext cx="270366" cy="5407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3980" y="3502855"/>
            <a:ext cx="9140020" cy="3431345"/>
            <a:chOff x="14993" y="6969118"/>
            <a:chExt cx="9136565" cy="343134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3939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363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2023-03-27T04:17:31Z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