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136DA1"/>
    <a:srgbClr val="98764F"/>
    <a:srgbClr val="775A3A"/>
    <a:srgbClr val="89673A"/>
    <a:srgbClr val="9D7D54"/>
    <a:srgbClr val="816041"/>
    <a:srgbClr val="E5E2D7"/>
    <a:srgbClr val="EDA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936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065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146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998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19" y="3846286"/>
            <a:ext cx="972000" cy="194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0410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0.00069 -0.6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98"/>
          <a:stretch/>
        </p:blipFill>
        <p:spPr>
          <a:xfrm>
            <a:off x="1" y="277345"/>
            <a:ext cx="9148102" cy="66416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223" y="4988559"/>
            <a:ext cx="566227" cy="113245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7468028"/>
            <a:ext cx="9144000" cy="6603808"/>
            <a:chOff x="3450" y="6969118"/>
            <a:chExt cx="9148108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50" y="7006510"/>
              <a:ext cx="9140551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0403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42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19" y="3846286"/>
            <a:ext cx="972000" cy="194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084403"/>
            <a:ext cx="9142553" cy="4036513"/>
            <a:chOff x="14993" y="6969118"/>
            <a:chExt cx="9142553" cy="403651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99912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549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98"/>
          <a:stretch/>
        </p:blipFill>
        <p:spPr>
          <a:xfrm>
            <a:off x="1" y="277345"/>
            <a:ext cx="9148102" cy="66416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223" y="4988559"/>
            <a:ext cx="566227" cy="113245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560391"/>
            <a:ext cx="9136565" cy="2409368"/>
            <a:chOff x="14993" y="6969118"/>
            <a:chExt cx="9136565" cy="240936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36565" cy="237197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447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2023-03-27T04:13:26Z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