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wdp" ContentType="image/vnd.ms-photo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notesMasterIdLst>
    <p:notesMasterId r:id="rId6"/>
  </p:notesMasterIdLst>
  <p:sldIdLst>
    <p:sldId id="258" r:id="rId2"/>
    <p:sldId id="259" r:id="rId3"/>
    <p:sldId id="260" r:id="rId4"/>
    <p:sldId id="261" r:id="rId5"/>
  </p:sldIdLst>
  <p:sldSz cx="9144000" cy="6858000" type="screen4x3"/>
  <p:notesSz cx="7099300" cy="10234613"/>
  <p:defaultTextStyle>
    <a:defPPr>
      <a:defRPr lang="ja-JP"/>
    </a:defPPr>
    <a:lvl1pPr marL="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2" pos="2880" userDrawn="1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FF0000"/>
    <a:srgbClr val="136DA1"/>
    <a:srgbClr val="98764F"/>
    <a:srgbClr val="775A3A"/>
    <a:srgbClr val="89673A"/>
    <a:srgbClr val="9D7D54"/>
    <a:srgbClr val="816041"/>
    <a:srgbClr val="E5E2D7"/>
    <a:srgbClr val="EDAA70"/>
    <a:srgbClr val="00206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125E5076-3810-47DD-B79F-674D7AD40C01}" styleName="深色样式 1 - 强调 1">
    <a:wholeTbl>
      <a:tcTxStyle>
        <a:fontRef idx="minor">
          <a:scrgbClr r="0" g="0" b="0"/>
        </a:fontRef>
        <a:schemeClr val="lt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1"/>
          </a:solidFill>
        </a:fill>
      </a:tcStyle>
    </a:wholeTbl>
    <a:band1H>
      <a:tcStyle>
        <a:tcBdr/>
        <a:fill>
          <a:solidFill>
            <a:schemeClr val="accent1">
              <a:shade val="60000"/>
            </a:schemeClr>
          </a:solidFill>
        </a:fill>
      </a:tcStyle>
    </a:band1H>
    <a:band1V>
      <a:tcStyle>
        <a:tcBdr/>
        <a:fill>
          <a:solidFill>
            <a:schemeClr val="accent1">
              <a:shade val="60000"/>
            </a:schemeClr>
          </a:solidFill>
        </a:fill>
      </a:tcStyle>
    </a:band1V>
    <a:lastCol>
      <a:tcTxStyle b="on"/>
      <a:tcStyle>
        <a:tcBdr>
          <a:left>
            <a:ln w="25400" cmpd="sng">
              <a:solidFill>
                <a:schemeClr val="lt1"/>
              </a:solidFill>
            </a:ln>
          </a:left>
        </a:tcBdr>
        <a:fill>
          <a:solidFill>
            <a:schemeClr val="accent1">
              <a:shade val="60000"/>
            </a:schemeClr>
          </a:solidFill>
        </a:fill>
      </a:tcStyle>
    </a:lastCol>
    <a:firstCol>
      <a:tcTxStyle b="on"/>
      <a:tcStyle>
        <a:tcBdr>
          <a:right>
            <a:ln w="25400" cmpd="sng">
              <a:solidFill>
                <a:schemeClr val="lt1"/>
              </a:solidFill>
            </a:ln>
          </a:right>
        </a:tcBdr>
        <a:fill>
          <a:solidFill>
            <a:schemeClr val="accent1">
              <a:shade val="60000"/>
            </a:schemeClr>
          </a:solidFill>
        </a:fill>
      </a:tcStyle>
    </a:firstCol>
    <a:lastRow>
      <a:tcTxStyle b="on"/>
      <a:tcStyle>
        <a:tcBdr>
          <a:top>
            <a:ln w="25400" cmpd="sng">
              <a:solidFill>
                <a:schemeClr val="lt1"/>
              </a:solidFill>
            </a:ln>
          </a:top>
        </a:tcBdr>
        <a:fill>
          <a:solidFill>
            <a:schemeClr val="accent1">
              <a:shade val="40000"/>
            </a:schemeClr>
          </a:solidFill>
        </a:fill>
      </a:tcStyle>
    </a:lastRow>
    <a:seCell>
      <a:tcStyle>
        <a:tcBdr>
          <a:left>
            <a:ln>
              <a:noFill/>
            </a:ln>
          </a:left>
        </a:tcBdr>
      </a:tcStyle>
    </a:seCell>
    <a:swCell>
      <a:tcStyle>
        <a:tcBdr>
          <a:right>
            <a:ln>
              <a:noFill/>
            </a:ln>
          </a:right>
        </a:tcBdr>
      </a:tcStyle>
    </a:swCell>
    <a:firstRow>
      <a:tcTxStyle b="on"/>
      <a:tcStyle>
        <a:tcBdr>
          <a:bottom>
            <a:ln w="25400" cmpd="sng">
              <a:solidFill>
                <a:schemeClr val="lt1"/>
              </a:solidFill>
            </a:ln>
          </a:bottom>
        </a:tcBdr>
        <a:fill>
          <a:solidFill>
            <a:schemeClr val="dk1"/>
          </a:solidFill>
        </a:fill>
      </a:tcStyle>
    </a:firstRow>
    <a:neCell>
      <a:tcStyle>
        <a:tcBdr>
          <a:left>
            <a:ln>
              <a:noFill/>
            </a:ln>
          </a:left>
        </a:tcBdr>
      </a:tcStyle>
    </a:neCell>
    <a:nwCell>
      <a:tcStyle>
        <a:tcBdr>
          <a:right>
            <a:ln>
              <a:noFill/>
            </a:ln>
          </a:right>
        </a:tcBdr>
      </a:tcStyle>
    </a:nwCell>
  </a:tblStyle>
  <a:tblStyle styleId="{5940675A-B579-460E-94D1-54222C63F5DA}" styleName="无样式，网格型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tx1"/>
              </a:solidFill>
            </a:ln>
          </a:left>
          <a:right>
            <a:ln w="12700" cmpd="sng">
              <a:solidFill>
                <a:schemeClr val="tx1"/>
              </a:solidFill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 w="12700" cmpd="sng">
              <a:solidFill>
                <a:schemeClr val="tx1"/>
              </a:solidFill>
            </a:ln>
          </a:insideH>
          <a:insideV>
            <a:ln w="12700" cmpd="sng">
              <a:solidFill>
                <a:schemeClr val="tx1"/>
              </a:solidFill>
            </a:ln>
          </a:insideV>
        </a:tcBdr>
        <a:fill>
          <a:noFill/>
        </a:fill>
      </a:tcStyle>
    </a:wholeTbl>
  </a:tblStyle>
  <a:tblStyle styleId="{5C22544A-7EE6-4342-B048-85BDC9FD1C3A}" styleName="中度样式 2 - 强调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69CF1AB2-1976-4502-BF36-3FF5EA218861}" styleName="中度样式 4 - 强调 1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1"/>
              </a:solidFill>
            </a:ln>
          </a:left>
          <a:right>
            <a:ln w="12700" cmpd="sng">
              <a:solidFill>
                <a:schemeClr val="accent1"/>
              </a:solidFill>
            </a:ln>
          </a:right>
          <a:top>
            <a:ln w="12700" cmpd="sng">
              <a:solidFill>
                <a:schemeClr val="accent1"/>
              </a:solidFill>
            </a:ln>
          </a:top>
          <a:bottom>
            <a:ln w="12700" cmpd="sng">
              <a:solidFill>
                <a:schemeClr val="accent1"/>
              </a:solidFill>
            </a:ln>
          </a:bottom>
          <a:insideH>
            <a:ln w="12700" cmpd="sng">
              <a:solidFill>
                <a:schemeClr val="accent1"/>
              </a:solidFill>
            </a:ln>
          </a:insideH>
          <a:insideV>
            <a:ln w="12700" cmpd="sng">
              <a:solidFill>
                <a:schemeClr val="accen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25400" cmpd="sng">
              <a:solidFill>
                <a:schemeClr val="accent1"/>
              </a:solidFill>
            </a:ln>
          </a:top>
        </a:tcBdr>
        <a:fill>
          <a:solidFill>
            <a:schemeClr val="accent1">
              <a:tint val="20000"/>
            </a:schemeClr>
          </a:solidFill>
        </a:fill>
      </a:tcStyle>
    </a:lastRow>
    <a:firstRow>
      <a:tcTxStyle b="on"/>
      <a:tcStyle>
        <a:tcBdr/>
        <a:fill>
          <a:solidFill>
            <a:schemeClr val="accent1">
              <a:tint val="20000"/>
            </a:schemeClr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8830" autoAdjust="0"/>
    <p:restoredTop sz="93253" autoAdjust="0"/>
  </p:normalViewPr>
  <p:slideViewPr>
    <p:cSldViewPr snapToGrid="0">
      <p:cViewPr varScale="1">
        <p:scale>
          <a:sx n="113" d="100"/>
          <a:sy n="113" d="100"/>
        </p:scale>
        <p:origin x="1128" y="110"/>
      </p:cViewPr>
      <p:guideLst>
        <p:guide orient="horz" pos="2160"/>
        <p:guide pos="2880"/>
      </p:guideLst>
    </p:cSldViewPr>
  </p:slideViewPr>
  <p:notesTextViewPr>
    <p:cViewPr>
      <p:scale>
        <a:sx n="3" d="2"/>
        <a:sy n="3" d="2"/>
      </p:scale>
      <p:origin x="0" y="0"/>
    </p:cViewPr>
  </p:notesTextViewPr>
  <p:notesViewPr>
    <p:cSldViewPr snapToGrid="0">
      <p:cViewPr varScale="1">
        <p:scale>
          <a:sx n="76" d="100"/>
          <a:sy n="76" d="100"/>
        </p:scale>
        <p:origin x="3090" y="84"/>
      </p:cViewPr>
      <p:guideLst/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notesMaster" Target="notesMasters/notesMaster1.xml"/><Relationship Id="rId5" Type="http://schemas.openxmlformats.org/officeDocument/2006/relationships/slide" Target="slides/slide4.xml"/><Relationship Id="rId10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theme" Target="theme/theme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ヘッダー プレースホルダー 1"/>
          <p:cNvSpPr>
            <a:spLocks noGrp="1"/>
          </p:cNvSpPr>
          <p:nvPr>
            <p:ph type="hdr" sz="quarter"/>
          </p:nvPr>
        </p:nvSpPr>
        <p:spPr>
          <a:xfrm>
            <a:off x="7" y="0"/>
            <a:ext cx="3076143" cy="513286"/>
          </a:xfrm>
          <a:prstGeom prst="rect">
            <a:avLst/>
          </a:prstGeom>
        </p:spPr>
        <p:txBody>
          <a:bodyPr vert="horz" lIns="94588" tIns="47293" rIns="94588" bIns="47293" rtlCol="0"/>
          <a:lstStyle>
            <a:lvl1pPr algn="l">
              <a:defRPr sz="1200"/>
            </a:lvl1pPr>
          </a:lstStyle>
          <a:p>
            <a:endParaRPr kumimoji="1" lang="ja-JP" altLang="en-US"/>
          </a:p>
        </p:txBody>
      </p:sp>
      <p:sp>
        <p:nvSpPr>
          <p:cNvPr id="3" name="日付プレースホルダー 2"/>
          <p:cNvSpPr>
            <a:spLocks noGrp="1"/>
          </p:cNvSpPr>
          <p:nvPr>
            <p:ph type="dt" idx="1"/>
          </p:nvPr>
        </p:nvSpPr>
        <p:spPr>
          <a:xfrm>
            <a:off x="4021509" y="0"/>
            <a:ext cx="3076143" cy="513286"/>
          </a:xfrm>
          <a:prstGeom prst="rect">
            <a:avLst/>
          </a:prstGeom>
        </p:spPr>
        <p:txBody>
          <a:bodyPr vert="horz" lIns="94588" tIns="47293" rIns="94588" bIns="47293" rtlCol="0"/>
          <a:lstStyle>
            <a:lvl1pPr algn="r">
              <a:defRPr sz="1200"/>
            </a:lvl1pPr>
          </a:lstStyle>
          <a:p>
            <a:fld id="{428F6E6C-14E5-4152-BA11-500570C39112}" type="datetimeFigureOut">
              <a:rPr kumimoji="1" lang="ja-JP" altLang="en-US" smtClean="0"/>
              <a:t>2023/3/27</a:t>
            </a:fld>
            <a:endParaRPr kumimoji="1" lang="ja-JP" altLang="en-US"/>
          </a:p>
        </p:txBody>
      </p:sp>
      <p:sp>
        <p:nvSpPr>
          <p:cNvPr id="4" name="スライド イメージ プレースホルダー 3"/>
          <p:cNvSpPr>
            <a:spLocks noGrp="1" noRot="1" noChangeAspect="1"/>
          </p:cNvSpPr>
          <p:nvPr>
            <p:ph type="sldImg" idx="2"/>
          </p:nvPr>
        </p:nvSpPr>
        <p:spPr>
          <a:xfrm>
            <a:off x="1246188" y="1279525"/>
            <a:ext cx="4606925" cy="34544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4588" tIns="47293" rIns="94588" bIns="47293" rtlCol="0" anchor="ctr"/>
          <a:lstStyle/>
          <a:p>
            <a:endParaRPr lang="ja-JP" altLang="en-US"/>
          </a:p>
        </p:txBody>
      </p:sp>
      <p:sp>
        <p:nvSpPr>
          <p:cNvPr id="5" name="ノート プレースホルダー 4"/>
          <p:cNvSpPr>
            <a:spLocks noGrp="1"/>
          </p:cNvSpPr>
          <p:nvPr>
            <p:ph type="body" sz="quarter" idx="3"/>
          </p:nvPr>
        </p:nvSpPr>
        <p:spPr>
          <a:xfrm>
            <a:off x="710262" y="4925239"/>
            <a:ext cx="5678778" cy="4029439"/>
          </a:xfrm>
          <a:prstGeom prst="rect">
            <a:avLst/>
          </a:prstGeom>
        </p:spPr>
        <p:txBody>
          <a:bodyPr vert="horz" lIns="94588" tIns="47293" rIns="94588" bIns="47293" rtlCol="0"/>
          <a:lstStyle/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6" name="フッター プレースホルダー 5"/>
          <p:cNvSpPr>
            <a:spLocks noGrp="1"/>
          </p:cNvSpPr>
          <p:nvPr>
            <p:ph type="ftr" sz="quarter" idx="4"/>
          </p:nvPr>
        </p:nvSpPr>
        <p:spPr>
          <a:xfrm>
            <a:off x="7" y="9721333"/>
            <a:ext cx="3076143" cy="513286"/>
          </a:xfrm>
          <a:prstGeom prst="rect">
            <a:avLst/>
          </a:prstGeom>
        </p:spPr>
        <p:txBody>
          <a:bodyPr vert="horz" lIns="94588" tIns="47293" rIns="94588" bIns="47293" rtlCol="0" anchor="b"/>
          <a:lstStyle>
            <a:lvl1pPr algn="l">
              <a:defRPr sz="1200"/>
            </a:lvl1pPr>
          </a:lstStyle>
          <a:p>
            <a:endParaRPr kumimoji="1" lang="ja-JP" altLang="en-US"/>
          </a:p>
        </p:txBody>
      </p:sp>
      <p:sp>
        <p:nvSpPr>
          <p:cNvPr id="7" name="スライド番号プレースホルダー 6"/>
          <p:cNvSpPr>
            <a:spLocks noGrp="1"/>
          </p:cNvSpPr>
          <p:nvPr>
            <p:ph type="sldNum" sz="quarter" idx="5"/>
          </p:nvPr>
        </p:nvSpPr>
        <p:spPr>
          <a:xfrm>
            <a:off x="4021509" y="9721333"/>
            <a:ext cx="3076143" cy="513286"/>
          </a:xfrm>
          <a:prstGeom prst="rect">
            <a:avLst/>
          </a:prstGeom>
        </p:spPr>
        <p:txBody>
          <a:bodyPr vert="horz" lIns="94588" tIns="47293" rIns="94588" bIns="47293" rtlCol="0" anchor="b"/>
          <a:lstStyle>
            <a:lvl1pPr algn="r">
              <a:defRPr sz="1200"/>
            </a:lvl1pPr>
          </a:lstStyle>
          <a:p>
            <a:fld id="{3B47483D-F474-49C5-91F4-4618F8A661A6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249191850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スライド イメージ プレースホルダー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ノート プレースホルダー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kumimoji="1" lang="ja-JP" altLang="en-US" dirty="0"/>
          </a:p>
        </p:txBody>
      </p:sp>
      <p:sp>
        <p:nvSpPr>
          <p:cNvPr id="4" name="スライド番号プレースホルダー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F4D3F2BA-354E-40C0-975F-175624E3DA29}" type="slidenum">
              <a:rPr kumimoji="1" lang="ja-JP" altLang="en-US" smtClean="0"/>
              <a:t>1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855008209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スライド イメージ プレースホルダー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ノート プレースホルダー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kumimoji="1" lang="ja-JP" altLang="en-US" dirty="0"/>
          </a:p>
        </p:txBody>
      </p:sp>
      <p:sp>
        <p:nvSpPr>
          <p:cNvPr id="4" name="スライド番号プレースホルダー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F4D3F2BA-354E-40C0-975F-175624E3DA29}" type="slidenum">
              <a:rPr kumimoji="1" lang="ja-JP" altLang="en-US" smtClean="0"/>
              <a:t>2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71685940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スライド イメージ プレースホルダー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ノート プレースホルダー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kumimoji="1" lang="ja-JP" altLang="en-US" dirty="0"/>
          </a:p>
        </p:txBody>
      </p:sp>
      <p:sp>
        <p:nvSpPr>
          <p:cNvPr id="4" name="スライド番号プレースホルダー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F4D3F2BA-354E-40C0-975F-175624E3DA29}" type="slidenum">
              <a:rPr kumimoji="1" lang="ja-JP" altLang="en-US" smtClean="0"/>
              <a:t>3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82051472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スライド イメージ プレースホルダー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ノート プレースホルダー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kumimoji="1" lang="ja-JP" altLang="en-US" dirty="0"/>
          </a:p>
        </p:txBody>
      </p:sp>
      <p:sp>
        <p:nvSpPr>
          <p:cNvPr id="4" name="スライド番号プレースホルダー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F4D3F2BA-354E-40C0-975F-175624E3DA29}" type="slidenum">
              <a:rPr kumimoji="1" lang="ja-JP" altLang="en-US" smtClean="0"/>
              <a:t>4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3609850069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タイトル スライド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1122363"/>
            <a:ext cx="77724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143000" y="3602038"/>
            <a:ext cx="6858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ja-JP" altLang="en-US"/>
              <a:t>マスター サブタイトルの書式設定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C87DED8-A012-44C1-BD90-623BD5616015}" type="datetime1">
              <a:rPr kumimoji="1" lang="ja-JP" altLang="en-US" smtClean="0"/>
              <a:t>2023/3/27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CDB86B1-B9CC-427E-9FDA-EE05CCA457F0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タイトルと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75EA8DA-30C8-42C6-93E9-3804683F52F2}" type="datetime1">
              <a:rPr kumimoji="1" lang="ja-JP" altLang="en-US" smtClean="0"/>
              <a:t>2023/3/27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CDB86B1-B9CC-427E-9FDA-EE05CCA457F0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セクション見出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3888" y="1709739"/>
            <a:ext cx="78867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3888" y="4589464"/>
            <a:ext cx="78867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/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ja-JP" altLang="en-US"/>
              <a:t>マスター テキストの書式設定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FFBC1CE-B463-4FEB-85BD-B509F3FCD3F5}" type="datetime1">
              <a:rPr kumimoji="1" lang="ja-JP" altLang="en-US" smtClean="0"/>
              <a:t>2023/3/27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CDB86B1-B9CC-427E-9FDA-EE05CCA457F0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2 つの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28650" y="1825625"/>
            <a:ext cx="3886200" cy="4351338"/>
          </a:xfrm>
        </p:spPr>
        <p:txBody>
          <a:bodyPr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29150" y="1825625"/>
            <a:ext cx="3886200" cy="4351338"/>
          </a:xfrm>
        </p:spPr>
        <p:txBody>
          <a:bodyPr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B9464DA-919E-4EC1-BA8C-A5885F06F175}" type="datetime1">
              <a:rPr kumimoji="1" lang="ja-JP" altLang="en-US" smtClean="0"/>
              <a:t>2023/3/27</a:t>
            </a:fld>
            <a:endParaRPr kumimoji="1" lang="ja-JP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CDB86B1-B9CC-427E-9FDA-EE05CCA457F0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365126"/>
            <a:ext cx="7886700" cy="1325563"/>
          </a:xfrm>
        </p:spPr>
        <p:txBody>
          <a:bodyPr/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9842" y="1681163"/>
            <a:ext cx="3868340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ja-JP" altLang="en-US"/>
              <a:t>マスター テキストの書式設定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29842" y="2505075"/>
            <a:ext cx="3868340" cy="3684588"/>
          </a:xfrm>
        </p:spPr>
        <p:txBody>
          <a:bodyPr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29150" y="1681163"/>
            <a:ext cx="3887391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ja-JP" altLang="en-US"/>
              <a:t>マスター テキストの書式設定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29150" y="2505075"/>
            <a:ext cx="3887391" cy="3684588"/>
          </a:xfrm>
        </p:spPr>
        <p:txBody>
          <a:bodyPr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07C338C-9E27-4B38-8CBF-948FD62016C3}" type="datetime1">
              <a:rPr kumimoji="1" lang="ja-JP" altLang="en-US" smtClean="0"/>
              <a:t>2023/3/27</a:t>
            </a:fld>
            <a:endParaRPr kumimoji="1" lang="ja-JP" alt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CDB86B1-B9CC-427E-9FDA-EE05CCA457F0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タイトルのみ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C701086-0ED5-4FCC-BA11-2A72391D125E}" type="datetime1">
              <a:rPr kumimoji="1" lang="ja-JP" altLang="en-US" smtClean="0"/>
              <a:t>2023/3/27</a:t>
            </a:fld>
            <a:endParaRPr kumimoji="1" lang="ja-JP" alt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CDB86B1-B9CC-427E-9FDA-EE05CCA457F0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白紙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059DC54-AA8E-4B2B-91AB-79400480B5EA}" type="datetime1">
              <a:rPr kumimoji="1" lang="ja-JP" altLang="en-US" smtClean="0"/>
              <a:t>2023/3/27</a:t>
            </a:fld>
            <a:endParaRPr kumimoji="1" lang="ja-JP" alt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>
          <a:xfrm>
            <a:off x="7086600" y="6492875"/>
            <a:ext cx="2057400" cy="365125"/>
          </a:xfrm>
        </p:spPr>
        <p:txBody>
          <a:bodyPr/>
          <a:lstStyle/>
          <a:p>
            <a:fld id="{DCDB86B1-B9CC-427E-9FDA-EE05CCA457F0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タイトル付きの&#10;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887391" y="987426"/>
            <a:ext cx="462915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ja-JP" altLang="en-US"/>
              <a:t>マスター テキストの書式設定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EC4ACDD-7DCC-499A-A16A-5B9C7881368C}" type="datetime1">
              <a:rPr kumimoji="1" lang="ja-JP" altLang="en-US" smtClean="0"/>
              <a:t>2023/3/27</a:t>
            </a:fld>
            <a:endParaRPr kumimoji="1" lang="ja-JP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CDB86B1-B9CC-427E-9FDA-EE05CCA457F0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タイトル付きの図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 hasCustomPrompt="1"/>
          </p:nvPr>
        </p:nvSpPr>
        <p:spPr>
          <a:xfrm>
            <a:off x="3887391" y="987426"/>
            <a:ext cx="4629150" cy="4873625"/>
          </a:xfrm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ja-JP" altLang="en-US"/>
              <a:t>図を追加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ja-JP" altLang="en-US"/>
              <a:t>マスター テキストの書式設定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991F0AD-2837-4F36-A810-358A3FCA139C}" type="datetime1">
              <a:rPr kumimoji="1" lang="ja-JP" altLang="en-US" smtClean="0"/>
              <a:t>2023/3/27</a:t>
            </a:fld>
            <a:endParaRPr kumimoji="1" lang="ja-JP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CDB86B1-B9CC-427E-9FDA-EE05CCA457F0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タイトルと&#10;縦書きテキスト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FCE342E-BEF8-464B-A2A2-917C906B27C2}" type="datetime1">
              <a:rPr kumimoji="1" lang="ja-JP" altLang="en-US" smtClean="0"/>
              <a:t>2023/3/27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CDB86B1-B9CC-427E-9FDA-EE05CCA457F0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縦書きタイトルと&#10;縦書きテキスト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543675" y="365125"/>
            <a:ext cx="1971675" cy="5811838"/>
          </a:xfrm>
        </p:spPr>
        <p:txBody>
          <a:bodyPr vert="eaVert"/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28650" y="365125"/>
            <a:ext cx="5800725" cy="5811838"/>
          </a:xfrm>
        </p:spPr>
        <p:txBody>
          <a:bodyPr vert="eaVert"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52B3EF6-901D-4678-9B26-BAFE2B1A0CCA}" type="datetime1">
              <a:rPr kumimoji="1" lang="ja-JP" altLang="en-US" smtClean="0"/>
              <a:t>2023/3/27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CDB86B1-B9CC-427E-9FDA-EE05CCA457F0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28650" y="365126"/>
            <a:ext cx="78867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8650" y="1825625"/>
            <a:ext cx="78867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28650" y="6356351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02EB0F4-2188-4930-AE8D-2F569E02258B}" type="datetime1">
              <a:rPr kumimoji="1" lang="ja-JP" altLang="en-US" smtClean="0"/>
              <a:t>2023/3/27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028950" y="6356351"/>
            <a:ext cx="30861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7086600" y="6492875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DCDB86B1-B9CC-427E-9FDA-EE05CCA457F0}" type="slidenum">
              <a:rPr kumimoji="1" lang="ja-JP" altLang="en-US" smtClean="0"/>
              <a:t>‹#›</a:t>
            </a:fld>
            <a:endParaRPr kumimoji="1" lang="ja-JP" altLang="en-US" dirty="0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hf sldNum="0" hdr="0" ftr="0" dt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kumimoji="1"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kumimoji="1"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2.png"/><Relationship Id="rId4" Type="http://schemas.microsoft.com/office/2007/relationships/hdphoto" Target="../media/hdphoto1.wdp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4.pn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2.png"/><Relationship Id="rId4" Type="http://schemas.microsoft.com/office/2007/relationships/hdphoto" Target="../media/hdphoto1.wdp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4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図 1"/>
          <p:cNvPicPr>
            <a:picLocks noChangeAspect="1"/>
          </p:cNvPicPr>
          <p:nvPr/>
        </p:nvPicPr>
        <p:blipFill rotWithShape="1">
          <a:blip r:embed="rId3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brightnessContrast contrast="-4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l="1162"/>
          <a:stretch/>
        </p:blipFill>
        <p:spPr>
          <a:xfrm>
            <a:off x="0" y="694189"/>
            <a:ext cx="9144000" cy="6163811"/>
          </a:xfrm>
          <a:prstGeom prst="rect">
            <a:avLst/>
          </a:prstGeom>
        </p:spPr>
      </p:pic>
      <p:sp>
        <p:nvSpPr>
          <p:cNvPr id="20" name="テキスト ボックス 19"/>
          <p:cNvSpPr txBox="1"/>
          <p:nvPr/>
        </p:nvSpPr>
        <p:spPr>
          <a:xfrm>
            <a:off x="0" y="0"/>
            <a:ext cx="9144000" cy="707886"/>
          </a:xfrm>
          <a:prstGeom prst="rect">
            <a:avLst/>
          </a:prstGeom>
          <a:solidFill>
            <a:srgbClr val="002060"/>
          </a:solidFill>
        </p:spPr>
        <p:txBody>
          <a:bodyPr wrap="square" lIns="0" rIns="0" rtlCol="0">
            <a:spAutoFit/>
          </a:bodyPr>
          <a:lstStyle/>
          <a:p>
            <a:r>
              <a:rPr kumimoji="1" lang="ja-JP" altLang="en-US" sz="4000" b="1" dirty="0" smtClean="0">
                <a:solidFill>
                  <a:schemeClr val="bg1"/>
                </a:solidFill>
                <a:latin typeface="HG丸ｺﾞｼｯｸM-PRO" panose="020F0600000000000000" pitchFamily="50" charset="-128"/>
                <a:ea typeface="HG丸ｺﾞｼｯｸM-PRO" panose="020F0600000000000000" pitchFamily="50" charset="-128"/>
              </a:rPr>
              <a:t>もし洪水が起きたら・</a:t>
            </a:r>
            <a:r>
              <a:rPr kumimoji="1" lang="ja-JP" altLang="en-US" sz="4000" b="1" dirty="0">
                <a:solidFill>
                  <a:schemeClr val="bg1"/>
                </a:solidFill>
                <a:latin typeface="HG丸ｺﾞｼｯｸM-PRO" panose="020F0600000000000000" pitchFamily="50" charset="-128"/>
                <a:ea typeface="HG丸ｺﾞｼｯｸM-PRO" panose="020F0600000000000000" pitchFamily="50" charset="-128"/>
              </a:rPr>
              <a:t>・・</a:t>
            </a:r>
          </a:p>
        </p:txBody>
      </p:sp>
      <p:sp>
        <p:nvSpPr>
          <p:cNvPr id="3" name="スライド番号プレースホルダー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B67E688-6BDC-46CC-AB8A-417EA2B70CEA}" type="slidenum">
              <a:rPr kumimoji="1" lang="ja-JP" altLang="en-US" smtClean="0"/>
              <a:t>1</a:t>
            </a:fld>
            <a:endParaRPr kumimoji="1" lang="ja-JP" altLang="en-US"/>
          </a:p>
        </p:txBody>
      </p:sp>
      <p:pic>
        <p:nvPicPr>
          <p:cNvPr id="15" name="図 14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513841" y="4672368"/>
            <a:ext cx="987119" cy="1820507"/>
          </a:xfrm>
          <a:prstGeom prst="rect">
            <a:avLst/>
          </a:prstGeom>
        </p:spPr>
      </p:pic>
      <p:grpSp>
        <p:nvGrpSpPr>
          <p:cNvPr id="23" name="グループ化 22"/>
          <p:cNvGrpSpPr/>
          <p:nvPr/>
        </p:nvGrpSpPr>
        <p:grpSpPr>
          <a:xfrm>
            <a:off x="7497" y="7205977"/>
            <a:ext cx="9142553" cy="6603808"/>
            <a:chOff x="14993" y="6969118"/>
            <a:chExt cx="9142553" cy="6603808"/>
          </a:xfrm>
        </p:grpSpPr>
        <p:sp>
          <p:nvSpPr>
            <p:cNvPr id="22" name="正方形/長方形 21"/>
            <p:cNvSpPr/>
            <p:nvPr/>
          </p:nvSpPr>
          <p:spPr>
            <a:xfrm>
              <a:off x="14993" y="7006510"/>
              <a:ext cx="9136503" cy="6566416"/>
            </a:xfrm>
            <a:prstGeom prst="rect">
              <a:avLst/>
            </a:prstGeom>
            <a:solidFill>
              <a:srgbClr val="00FFFF">
                <a:alpha val="49804"/>
              </a:srgbClr>
            </a:solidFill>
            <a:ln>
              <a:solidFill>
                <a:srgbClr val="00FFFF">
                  <a:alpha val="50196"/>
                </a:srgb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ja-JP" altLang="en-US"/>
            </a:p>
          </p:txBody>
        </p:sp>
        <p:cxnSp>
          <p:nvCxnSpPr>
            <p:cNvPr id="7" name="直線コネクタ 6"/>
            <p:cNvCxnSpPr/>
            <p:nvPr/>
          </p:nvCxnSpPr>
          <p:spPr>
            <a:xfrm>
              <a:off x="15053" y="6969118"/>
              <a:ext cx="9136505" cy="5"/>
            </a:xfrm>
            <a:prstGeom prst="line">
              <a:avLst/>
            </a:prstGeom>
            <a:ln w="76200">
              <a:solidFill>
                <a:srgbClr val="3333FF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21" name="テキスト ボックス 20"/>
            <p:cNvSpPr txBox="1"/>
            <p:nvPr/>
          </p:nvSpPr>
          <p:spPr>
            <a:xfrm>
              <a:off x="7858793" y="7008415"/>
              <a:ext cx="1298753" cy="584775"/>
            </a:xfrm>
            <a:prstGeom prst="rect">
              <a:avLst/>
            </a:prstGeom>
            <a:solidFill>
              <a:srgbClr val="00FFFF"/>
            </a:solidFill>
          </p:spPr>
          <p:txBody>
            <a:bodyPr wrap="none" rtlCol="0">
              <a:spAutoFit/>
            </a:bodyPr>
            <a:lstStyle/>
            <a:p>
              <a:r>
                <a:rPr lang="en-US" altLang="ja-JP" sz="3200" dirty="0" smtClean="0"/>
                <a:t>0.96</a:t>
              </a:r>
              <a:r>
                <a:rPr lang="ja-JP" altLang="en-US" sz="3200" dirty="0" smtClean="0"/>
                <a:t>ｍ</a:t>
              </a:r>
              <a:endParaRPr kumimoji="1" lang="ja-JP" altLang="en-US" sz="3200" dirty="0"/>
            </a:p>
          </p:txBody>
        </p:sp>
      </p:grpSp>
    </p:spTree>
    <p:extLst>
      <p:ext uri="{BB962C8B-B14F-4D97-AF65-F5344CB8AC3E}">
        <p14:creationId xmlns:p14="http://schemas.microsoft.com/office/powerpoint/2010/main" val="155193206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path" presetSubtype="0" accel="50000" decel="5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0.00069 -0.00024 L -0.00069 -0.26991 " pathEditMode="relative" rAng="0" ptsTypes="AA">
                                      <p:cBhvr>
                                        <p:cTn id="6" dur="20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0" y="-13495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図 3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11412"/>
            <a:ext cx="9143999" cy="6846589"/>
          </a:xfrm>
          <a:prstGeom prst="rect">
            <a:avLst/>
          </a:prstGeom>
        </p:spPr>
      </p:pic>
      <p:sp>
        <p:nvSpPr>
          <p:cNvPr id="20" name="テキスト ボックス 19"/>
          <p:cNvSpPr txBox="1"/>
          <p:nvPr/>
        </p:nvSpPr>
        <p:spPr>
          <a:xfrm>
            <a:off x="0" y="0"/>
            <a:ext cx="9144000" cy="707886"/>
          </a:xfrm>
          <a:prstGeom prst="rect">
            <a:avLst/>
          </a:prstGeom>
          <a:solidFill>
            <a:srgbClr val="002060"/>
          </a:solidFill>
        </p:spPr>
        <p:txBody>
          <a:bodyPr wrap="square" lIns="0" rIns="0" rtlCol="0">
            <a:spAutoFit/>
          </a:bodyPr>
          <a:lstStyle/>
          <a:p>
            <a:r>
              <a:rPr kumimoji="1" lang="ja-JP" altLang="en-US" sz="4000" b="1" dirty="0" smtClean="0">
                <a:solidFill>
                  <a:schemeClr val="bg1"/>
                </a:solidFill>
                <a:latin typeface="HG丸ｺﾞｼｯｸM-PRO" panose="020F0600000000000000" pitchFamily="50" charset="-128"/>
                <a:ea typeface="HG丸ｺﾞｼｯｸM-PRO" panose="020F0600000000000000" pitchFamily="50" charset="-128"/>
              </a:rPr>
              <a:t>もし洪水が起きたら・</a:t>
            </a:r>
            <a:r>
              <a:rPr kumimoji="1" lang="ja-JP" altLang="en-US" sz="4000" b="1" dirty="0">
                <a:solidFill>
                  <a:schemeClr val="bg1"/>
                </a:solidFill>
                <a:latin typeface="HG丸ｺﾞｼｯｸM-PRO" panose="020F0600000000000000" pitchFamily="50" charset="-128"/>
                <a:ea typeface="HG丸ｺﾞｼｯｸM-PRO" panose="020F0600000000000000" pitchFamily="50" charset="-128"/>
              </a:rPr>
              <a:t>・・</a:t>
            </a:r>
          </a:p>
        </p:txBody>
      </p:sp>
      <p:pic>
        <p:nvPicPr>
          <p:cNvPr id="15" name="図 14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995173" y="4388954"/>
            <a:ext cx="1080506" cy="1992738"/>
          </a:xfrm>
          <a:prstGeom prst="rect">
            <a:avLst/>
          </a:prstGeom>
        </p:spPr>
      </p:pic>
      <p:sp>
        <p:nvSpPr>
          <p:cNvPr id="3" name="スライド番号プレースホルダー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B67E688-6BDC-46CC-AB8A-417EA2B70CEA}" type="slidenum">
              <a:rPr kumimoji="1" lang="ja-JP" altLang="en-US" smtClean="0"/>
              <a:t>2</a:t>
            </a:fld>
            <a:endParaRPr kumimoji="1" lang="ja-JP" altLang="en-US"/>
          </a:p>
        </p:txBody>
      </p:sp>
      <p:grpSp>
        <p:nvGrpSpPr>
          <p:cNvPr id="22" name="グループ化 21"/>
          <p:cNvGrpSpPr/>
          <p:nvPr/>
        </p:nvGrpSpPr>
        <p:grpSpPr>
          <a:xfrm>
            <a:off x="1" y="7428404"/>
            <a:ext cx="9143999" cy="6603808"/>
            <a:chOff x="-74" y="6969118"/>
            <a:chExt cx="9151632" cy="6603808"/>
          </a:xfrm>
        </p:grpSpPr>
        <p:sp>
          <p:nvSpPr>
            <p:cNvPr id="23" name="正方形/長方形 22"/>
            <p:cNvSpPr/>
            <p:nvPr/>
          </p:nvSpPr>
          <p:spPr>
            <a:xfrm>
              <a:off x="-74" y="7006510"/>
              <a:ext cx="9144074" cy="6566416"/>
            </a:xfrm>
            <a:prstGeom prst="rect">
              <a:avLst/>
            </a:prstGeom>
            <a:solidFill>
              <a:srgbClr val="00FFFF">
                <a:alpha val="49804"/>
              </a:srgbClr>
            </a:solidFill>
            <a:ln>
              <a:solidFill>
                <a:srgbClr val="00FFFF">
                  <a:alpha val="50196"/>
                </a:srgb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ja-JP" altLang="en-US"/>
            </a:p>
          </p:txBody>
        </p:sp>
        <p:cxnSp>
          <p:nvCxnSpPr>
            <p:cNvPr id="24" name="直線コネクタ 23"/>
            <p:cNvCxnSpPr/>
            <p:nvPr/>
          </p:nvCxnSpPr>
          <p:spPr>
            <a:xfrm>
              <a:off x="15053" y="6969118"/>
              <a:ext cx="9136505" cy="5"/>
            </a:xfrm>
            <a:prstGeom prst="line">
              <a:avLst/>
            </a:prstGeom>
            <a:ln w="76200">
              <a:solidFill>
                <a:srgbClr val="3333FF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25" name="テキスト ボックス 24"/>
            <p:cNvSpPr txBox="1"/>
            <p:nvPr/>
          </p:nvSpPr>
          <p:spPr>
            <a:xfrm>
              <a:off x="7845185" y="7017785"/>
              <a:ext cx="1298753" cy="584775"/>
            </a:xfrm>
            <a:prstGeom prst="rect">
              <a:avLst/>
            </a:prstGeom>
            <a:solidFill>
              <a:srgbClr val="00FFFF"/>
            </a:solidFill>
          </p:spPr>
          <p:txBody>
            <a:bodyPr wrap="none" rtlCol="0">
              <a:spAutoFit/>
            </a:bodyPr>
            <a:lstStyle/>
            <a:p>
              <a:r>
                <a:rPr lang="en-US" altLang="ja-JP" sz="3200" dirty="0" smtClean="0"/>
                <a:t>0.96</a:t>
              </a:r>
              <a:r>
                <a:rPr lang="ja-JP" altLang="en-US" sz="3200" dirty="0" smtClean="0"/>
                <a:t>ｍ</a:t>
              </a:r>
              <a:endParaRPr kumimoji="1" lang="ja-JP" altLang="en-US" sz="3200" dirty="0"/>
            </a:p>
          </p:txBody>
        </p:sp>
      </p:grpSp>
    </p:spTree>
    <p:extLst>
      <p:ext uri="{BB962C8B-B14F-4D97-AF65-F5344CB8AC3E}">
        <p14:creationId xmlns:p14="http://schemas.microsoft.com/office/powerpoint/2010/main" val="60360619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path" presetSubtype="0" accel="50000" decel="5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 -3.33333E-6 L 0 -0.32615 " pathEditMode="relative" rAng="0" ptsTypes="AA">
                                      <p:cBhvr>
                                        <p:cTn id="6" dur="20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0" y="-16319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図 1"/>
          <p:cNvPicPr>
            <a:picLocks noChangeAspect="1"/>
          </p:cNvPicPr>
          <p:nvPr/>
        </p:nvPicPr>
        <p:blipFill rotWithShape="1">
          <a:blip r:embed="rId3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brightnessContrast contrast="-4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l="1162"/>
          <a:stretch/>
        </p:blipFill>
        <p:spPr>
          <a:xfrm>
            <a:off x="0" y="694189"/>
            <a:ext cx="9144000" cy="6163811"/>
          </a:xfrm>
          <a:prstGeom prst="rect">
            <a:avLst/>
          </a:prstGeom>
        </p:spPr>
      </p:pic>
      <p:sp>
        <p:nvSpPr>
          <p:cNvPr id="20" name="テキスト ボックス 19"/>
          <p:cNvSpPr txBox="1"/>
          <p:nvPr/>
        </p:nvSpPr>
        <p:spPr>
          <a:xfrm>
            <a:off x="0" y="0"/>
            <a:ext cx="9144000" cy="707886"/>
          </a:xfrm>
          <a:prstGeom prst="rect">
            <a:avLst/>
          </a:prstGeom>
          <a:solidFill>
            <a:srgbClr val="002060"/>
          </a:solidFill>
        </p:spPr>
        <p:txBody>
          <a:bodyPr wrap="square" lIns="0" rIns="0" rtlCol="0">
            <a:spAutoFit/>
          </a:bodyPr>
          <a:lstStyle/>
          <a:p>
            <a:r>
              <a:rPr kumimoji="1" lang="ja-JP" altLang="en-US" sz="4000" b="1" dirty="0" smtClean="0">
                <a:solidFill>
                  <a:schemeClr val="bg1"/>
                </a:solidFill>
                <a:latin typeface="HG丸ｺﾞｼｯｸM-PRO" panose="020F0600000000000000" pitchFamily="50" charset="-128"/>
                <a:ea typeface="HG丸ｺﾞｼｯｸM-PRO" panose="020F0600000000000000" pitchFamily="50" charset="-128"/>
              </a:rPr>
              <a:t>もし洪水が起きたら・</a:t>
            </a:r>
            <a:r>
              <a:rPr kumimoji="1" lang="ja-JP" altLang="en-US" sz="4000" b="1" dirty="0">
                <a:solidFill>
                  <a:schemeClr val="bg1"/>
                </a:solidFill>
                <a:latin typeface="HG丸ｺﾞｼｯｸM-PRO" panose="020F0600000000000000" pitchFamily="50" charset="-128"/>
                <a:ea typeface="HG丸ｺﾞｼｯｸM-PRO" panose="020F0600000000000000" pitchFamily="50" charset="-128"/>
              </a:rPr>
              <a:t>・・</a:t>
            </a:r>
          </a:p>
        </p:txBody>
      </p:sp>
      <p:sp>
        <p:nvSpPr>
          <p:cNvPr id="3" name="スライド番号プレースホルダー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B67E688-6BDC-46CC-AB8A-417EA2B70CEA}" type="slidenum">
              <a:rPr kumimoji="1" lang="ja-JP" altLang="en-US" smtClean="0"/>
              <a:t>3</a:t>
            </a:fld>
            <a:endParaRPr kumimoji="1" lang="ja-JP" altLang="en-US"/>
          </a:p>
        </p:txBody>
      </p:sp>
      <p:pic>
        <p:nvPicPr>
          <p:cNvPr id="15" name="図 14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513841" y="4672368"/>
            <a:ext cx="987119" cy="1820507"/>
          </a:xfrm>
          <a:prstGeom prst="rect">
            <a:avLst/>
          </a:prstGeom>
        </p:spPr>
      </p:pic>
      <p:grpSp>
        <p:nvGrpSpPr>
          <p:cNvPr id="23" name="グループ化 22"/>
          <p:cNvGrpSpPr/>
          <p:nvPr/>
        </p:nvGrpSpPr>
        <p:grpSpPr>
          <a:xfrm>
            <a:off x="1447" y="5310675"/>
            <a:ext cx="9142553" cy="1666474"/>
            <a:chOff x="14993" y="6969118"/>
            <a:chExt cx="9142553" cy="1666474"/>
          </a:xfrm>
        </p:grpSpPr>
        <p:sp>
          <p:nvSpPr>
            <p:cNvPr id="22" name="正方形/長方形 21"/>
            <p:cNvSpPr/>
            <p:nvPr/>
          </p:nvSpPr>
          <p:spPr>
            <a:xfrm>
              <a:off x="14993" y="7006510"/>
              <a:ext cx="9136503" cy="1629082"/>
            </a:xfrm>
            <a:prstGeom prst="rect">
              <a:avLst/>
            </a:prstGeom>
            <a:solidFill>
              <a:srgbClr val="00FFFF">
                <a:alpha val="49804"/>
              </a:srgbClr>
            </a:solidFill>
            <a:ln>
              <a:solidFill>
                <a:srgbClr val="00FFFF">
                  <a:alpha val="50196"/>
                </a:srgb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ja-JP" altLang="en-US"/>
            </a:p>
          </p:txBody>
        </p:sp>
        <p:cxnSp>
          <p:nvCxnSpPr>
            <p:cNvPr id="7" name="直線コネクタ 6"/>
            <p:cNvCxnSpPr/>
            <p:nvPr/>
          </p:nvCxnSpPr>
          <p:spPr>
            <a:xfrm>
              <a:off x="15053" y="6969118"/>
              <a:ext cx="9136505" cy="5"/>
            </a:xfrm>
            <a:prstGeom prst="line">
              <a:avLst/>
            </a:prstGeom>
            <a:ln w="76200">
              <a:solidFill>
                <a:srgbClr val="3333FF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21" name="テキスト ボックス 20"/>
            <p:cNvSpPr txBox="1"/>
            <p:nvPr/>
          </p:nvSpPr>
          <p:spPr>
            <a:xfrm>
              <a:off x="7858793" y="7008415"/>
              <a:ext cx="1298753" cy="584775"/>
            </a:xfrm>
            <a:prstGeom prst="rect">
              <a:avLst/>
            </a:prstGeom>
            <a:solidFill>
              <a:srgbClr val="00FFFF"/>
            </a:solidFill>
          </p:spPr>
          <p:txBody>
            <a:bodyPr wrap="none" rtlCol="0">
              <a:spAutoFit/>
            </a:bodyPr>
            <a:lstStyle/>
            <a:p>
              <a:r>
                <a:rPr lang="en-US" altLang="ja-JP" sz="3200" dirty="0" smtClean="0"/>
                <a:t>0.96</a:t>
              </a:r>
              <a:r>
                <a:rPr lang="ja-JP" altLang="en-US" sz="3200" dirty="0" smtClean="0"/>
                <a:t>ｍ</a:t>
              </a:r>
              <a:endParaRPr kumimoji="1" lang="ja-JP" altLang="en-US" sz="3200" dirty="0"/>
            </a:p>
          </p:txBody>
        </p:sp>
      </p:grpSp>
    </p:spTree>
    <p:extLst>
      <p:ext uri="{BB962C8B-B14F-4D97-AF65-F5344CB8AC3E}">
        <p14:creationId xmlns:p14="http://schemas.microsoft.com/office/powerpoint/2010/main" val="116005223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図 3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11412"/>
            <a:ext cx="9143999" cy="6846589"/>
          </a:xfrm>
          <a:prstGeom prst="rect">
            <a:avLst/>
          </a:prstGeom>
        </p:spPr>
      </p:pic>
      <p:sp>
        <p:nvSpPr>
          <p:cNvPr id="20" name="テキスト ボックス 19"/>
          <p:cNvSpPr txBox="1"/>
          <p:nvPr/>
        </p:nvSpPr>
        <p:spPr>
          <a:xfrm>
            <a:off x="0" y="0"/>
            <a:ext cx="9144000" cy="707886"/>
          </a:xfrm>
          <a:prstGeom prst="rect">
            <a:avLst/>
          </a:prstGeom>
          <a:solidFill>
            <a:srgbClr val="002060"/>
          </a:solidFill>
        </p:spPr>
        <p:txBody>
          <a:bodyPr wrap="square" lIns="0" rIns="0" rtlCol="0">
            <a:spAutoFit/>
          </a:bodyPr>
          <a:lstStyle/>
          <a:p>
            <a:r>
              <a:rPr kumimoji="1" lang="ja-JP" altLang="en-US" sz="4000" b="1" dirty="0" smtClean="0">
                <a:solidFill>
                  <a:schemeClr val="bg1"/>
                </a:solidFill>
                <a:latin typeface="HG丸ｺﾞｼｯｸM-PRO" panose="020F0600000000000000" pitchFamily="50" charset="-128"/>
                <a:ea typeface="HG丸ｺﾞｼｯｸM-PRO" panose="020F0600000000000000" pitchFamily="50" charset="-128"/>
              </a:rPr>
              <a:t>もし洪水が起きたら・</a:t>
            </a:r>
            <a:r>
              <a:rPr kumimoji="1" lang="ja-JP" altLang="en-US" sz="4000" b="1" dirty="0">
                <a:solidFill>
                  <a:schemeClr val="bg1"/>
                </a:solidFill>
                <a:latin typeface="HG丸ｺﾞｼｯｸM-PRO" panose="020F0600000000000000" pitchFamily="50" charset="-128"/>
                <a:ea typeface="HG丸ｺﾞｼｯｸM-PRO" panose="020F0600000000000000" pitchFamily="50" charset="-128"/>
              </a:rPr>
              <a:t>・・</a:t>
            </a:r>
          </a:p>
        </p:txBody>
      </p:sp>
      <p:pic>
        <p:nvPicPr>
          <p:cNvPr id="15" name="図 14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995173" y="4388954"/>
            <a:ext cx="1080506" cy="1992738"/>
          </a:xfrm>
          <a:prstGeom prst="rect">
            <a:avLst/>
          </a:prstGeom>
        </p:spPr>
      </p:pic>
      <p:sp>
        <p:nvSpPr>
          <p:cNvPr id="3" name="スライド番号プレースホルダー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B67E688-6BDC-46CC-AB8A-417EA2B70CEA}" type="slidenum">
              <a:rPr kumimoji="1" lang="ja-JP" altLang="en-US" smtClean="0"/>
              <a:t>4</a:t>
            </a:fld>
            <a:endParaRPr kumimoji="1" lang="ja-JP" altLang="en-US"/>
          </a:p>
        </p:txBody>
      </p:sp>
      <p:grpSp>
        <p:nvGrpSpPr>
          <p:cNvPr id="22" name="グループ化 21"/>
          <p:cNvGrpSpPr/>
          <p:nvPr/>
        </p:nvGrpSpPr>
        <p:grpSpPr>
          <a:xfrm>
            <a:off x="-1" y="5196056"/>
            <a:ext cx="9144001" cy="1673356"/>
            <a:chOff x="14993" y="6969118"/>
            <a:chExt cx="9144001" cy="1673356"/>
          </a:xfrm>
        </p:grpSpPr>
        <p:sp>
          <p:nvSpPr>
            <p:cNvPr id="23" name="正方形/長方形 22"/>
            <p:cNvSpPr/>
            <p:nvPr/>
          </p:nvSpPr>
          <p:spPr>
            <a:xfrm>
              <a:off x="14993" y="7006509"/>
              <a:ext cx="9144001" cy="1635965"/>
            </a:xfrm>
            <a:prstGeom prst="rect">
              <a:avLst/>
            </a:prstGeom>
            <a:solidFill>
              <a:srgbClr val="00FFFF">
                <a:alpha val="49804"/>
              </a:srgbClr>
            </a:solidFill>
            <a:ln>
              <a:solidFill>
                <a:srgbClr val="00FFFF">
                  <a:alpha val="50196"/>
                </a:srgb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ja-JP" altLang="en-US"/>
            </a:p>
          </p:txBody>
        </p:sp>
        <p:cxnSp>
          <p:nvCxnSpPr>
            <p:cNvPr id="24" name="直線コネクタ 23"/>
            <p:cNvCxnSpPr/>
            <p:nvPr/>
          </p:nvCxnSpPr>
          <p:spPr>
            <a:xfrm>
              <a:off x="15053" y="6969118"/>
              <a:ext cx="9136505" cy="5"/>
            </a:xfrm>
            <a:prstGeom prst="line">
              <a:avLst/>
            </a:prstGeom>
            <a:ln w="76200">
              <a:solidFill>
                <a:srgbClr val="3333FF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25" name="テキスト ボックス 24"/>
            <p:cNvSpPr txBox="1"/>
            <p:nvPr/>
          </p:nvSpPr>
          <p:spPr>
            <a:xfrm>
              <a:off x="7852805" y="7006508"/>
              <a:ext cx="1298753" cy="584775"/>
            </a:xfrm>
            <a:prstGeom prst="rect">
              <a:avLst/>
            </a:prstGeom>
            <a:solidFill>
              <a:srgbClr val="00FFFF"/>
            </a:solidFill>
          </p:spPr>
          <p:txBody>
            <a:bodyPr wrap="none" rtlCol="0">
              <a:spAutoFit/>
            </a:bodyPr>
            <a:lstStyle/>
            <a:p>
              <a:r>
                <a:rPr lang="en-US" altLang="ja-JP" sz="3200" dirty="0" smtClean="0"/>
                <a:t>0.96</a:t>
              </a:r>
              <a:r>
                <a:rPr lang="ja-JP" altLang="en-US" sz="3200" dirty="0" smtClean="0"/>
                <a:t>ｍ</a:t>
              </a:r>
              <a:endParaRPr kumimoji="1" lang="ja-JP" altLang="en-US" sz="3200" dirty="0"/>
            </a:p>
          </p:txBody>
        </p:sp>
      </p:grpSp>
    </p:spTree>
    <p:extLst>
      <p:ext uri="{BB962C8B-B14F-4D97-AF65-F5344CB8AC3E}">
        <p14:creationId xmlns:p14="http://schemas.microsoft.com/office/powerpoint/2010/main" val="143552878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Office テーマ">
  <a:themeElements>
    <a:clrScheme name="Office テーマ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 テーマ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 テーマ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テーマ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Office Theme</Template>
  <TotalTime>11408</TotalTime>
  <Words>44</Words>
  <Application>Microsoft Office PowerPoint</Application>
  <PresentationFormat>画面に合わせる (4:3)</PresentationFormat>
  <Paragraphs>16</Paragraphs>
  <Slides>4</Slides>
  <Notes>4</Notes>
  <HiddenSlides>0</HiddenSlides>
  <MMClips>0</MMClips>
  <ScaleCrop>false</ScaleCrop>
  <HeadingPairs>
    <vt:vector size="6" baseType="variant">
      <vt:variant>
        <vt:lpstr>使用されているフォント</vt:lpstr>
      </vt:variant>
      <vt:variant>
        <vt:i4>5</vt:i4>
      </vt:variant>
      <vt:variant>
        <vt:lpstr>テーマ</vt:lpstr>
      </vt:variant>
      <vt:variant>
        <vt:i4>1</vt:i4>
      </vt:variant>
      <vt:variant>
        <vt:lpstr>スライド タイトル</vt:lpstr>
      </vt:variant>
      <vt:variant>
        <vt:i4>4</vt:i4>
      </vt:variant>
    </vt:vector>
  </HeadingPairs>
  <TitlesOfParts>
    <vt:vector size="10" baseType="lpstr">
      <vt:lpstr>HG丸ｺﾞｼｯｸM-PRO</vt:lpstr>
      <vt:lpstr>ＭＳ Ｐゴシック</vt:lpstr>
      <vt:lpstr>Arial</vt:lpstr>
      <vt:lpstr>Calibri</vt:lpstr>
      <vt:lpstr>Calibri Light</vt:lpstr>
      <vt:lpstr>Office テーマ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TEC-FORCE民間人材育成検討業務</dc:title>
  <dc:creator>黒木　健二</dc:creator>
  <cp:lastModifiedBy>KASEN NILIM16</cp:lastModifiedBy>
  <cp:revision>1953</cp:revision>
  <cp:lastPrinted>2021-06-25T07:07:00Z</cp:lastPrinted>
  <dcterms:created xsi:type="dcterms:W3CDTF">2019-05-16T01:35:00Z</dcterms:created>
  <dcterms:modified xsi:type="dcterms:W3CDTF">2023-03-27T04:07:50Z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KSOProductBuildVer">
    <vt:lpwstr>1041-10.8.0.6184</vt:lpwstr>
  </property>
</Properties>
</file>