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29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971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121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70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510"/>
            <a:ext cx="9144000" cy="62064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722" y="3735685"/>
            <a:ext cx="1561599" cy="288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577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623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60894"/>
            <a:ext cx="9144001" cy="629710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0" y="4917440"/>
            <a:ext cx="613929" cy="113224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7428404"/>
            <a:ext cx="9151621" cy="6603808"/>
            <a:chOff x="-63" y="6969118"/>
            <a:chExt cx="9151621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63" y="7006510"/>
              <a:ext cx="9144001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0795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008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0.00035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510"/>
            <a:ext cx="9144000" cy="62064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722" y="3735685"/>
            <a:ext cx="1561599" cy="288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2920378"/>
            <a:ext cx="9142553" cy="3988422"/>
            <a:chOff x="14993" y="6969118"/>
            <a:chExt cx="9142553" cy="398842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95103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397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60894"/>
            <a:ext cx="9144001" cy="629710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0" y="4917440"/>
            <a:ext cx="613929" cy="113224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808830"/>
            <a:ext cx="9136565" cy="2143512"/>
            <a:chOff x="14993" y="6969118"/>
            <a:chExt cx="9136565" cy="214351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0612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0795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305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1952</cp:revision>
  <cp:lastPrinted>2021-06-25T07:07:00Z</cp:lastPrinted>
  <dcterms:created xsi:type="dcterms:W3CDTF">2019-05-16T01:35:00Z</dcterms:created>
  <dcterms:modified xsi:type="dcterms:W3CDTF">2023-03-27T04:05:31Z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