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8" r:id="rId2"/>
    <p:sldId id="259" r:id="rId3"/>
    <p:sldId id="260" r:id="rId4"/>
    <p:sldId id="261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30" autoAdjust="0"/>
    <p:restoredTop sz="93253" autoAdjust="0"/>
  </p:normalViewPr>
  <p:slideViewPr>
    <p:cSldViewPr snapToGrid="0">
      <p:cViewPr>
        <p:scale>
          <a:sx n="100" d="100"/>
          <a:sy n="100" d="100"/>
        </p:scale>
        <p:origin x="1488" y="36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76325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4459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41093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65359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62" b="19433"/>
          <a:stretch/>
        </p:blipFill>
        <p:spPr>
          <a:xfrm>
            <a:off x="-40506" y="707886"/>
            <a:ext cx="9184506" cy="61501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4876800"/>
            <a:ext cx="878400" cy="1620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0" y="7470137"/>
            <a:ext cx="9136565" cy="6603808"/>
            <a:chOff x="14993" y="6969118"/>
            <a:chExt cx="9136565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2743" y="7009047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0.41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95455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52 0.00162 L 0.00052 -0.1905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6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9144000" cy="685800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1439" y="4376055"/>
            <a:ext cx="897920" cy="165600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7428404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45185" y="701778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0.41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909504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0.00186 L -0.00122 -0.2567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9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62" b="19433"/>
          <a:stretch/>
        </p:blipFill>
        <p:spPr>
          <a:xfrm>
            <a:off x="-40506" y="707886"/>
            <a:ext cx="9184506" cy="61501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4876800"/>
            <a:ext cx="878400" cy="1620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0" y="6163095"/>
            <a:ext cx="9144000" cy="796506"/>
            <a:chOff x="14993" y="6969118"/>
            <a:chExt cx="9144000" cy="796506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759114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60240" y="7012277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0.41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946770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9144000" cy="685800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1439" y="4376055"/>
            <a:ext cx="897920" cy="1656000"/>
          </a:xfrm>
          <a:prstGeom prst="rect">
            <a:avLst/>
          </a:prstGeom>
        </p:spPr>
      </p:pic>
      <p:grpSp>
        <p:nvGrpSpPr>
          <p:cNvPr id="22" name="グループ化 21"/>
          <p:cNvGrpSpPr/>
          <p:nvPr/>
        </p:nvGrpSpPr>
        <p:grpSpPr>
          <a:xfrm>
            <a:off x="7257" y="5667217"/>
            <a:ext cx="9136565" cy="1283910"/>
            <a:chOff x="14993" y="6969118"/>
            <a:chExt cx="9136565" cy="1283910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1246518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45185" y="701270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0.41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814624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11409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1952</cp:revision>
  <cp:lastPrinted>2021-06-25T07:07:00Z</cp:lastPrinted>
  <dcterms:created xsi:type="dcterms:W3CDTF">2019-05-16T01:35:00Z</dcterms:created>
  <dcterms:modified xsi:type="dcterms:W3CDTF">2023-03-27T04:02:59Z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