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1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643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540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018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37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"/>
          <a:stretch/>
        </p:blipFill>
        <p:spPr>
          <a:xfrm>
            <a:off x="-9832" y="405650"/>
            <a:ext cx="9153832" cy="64524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63" y="4188542"/>
            <a:ext cx="1249460" cy="230433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53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161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" t="8812" r="20406" b="12387"/>
          <a:stretch/>
        </p:blipFill>
        <p:spPr>
          <a:xfrm>
            <a:off x="0" y="471948"/>
            <a:ext cx="9144000" cy="64149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494" y="5717894"/>
            <a:ext cx="618191" cy="114010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6892596"/>
            <a:ext cx="9140520" cy="7139616"/>
            <a:chOff x="14993" y="6433310"/>
            <a:chExt cx="9140520" cy="713961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6760" y="64333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4258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348 L -0.00122 -0.1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"/>
          <a:stretch/>
        </p:blipFill>
        <p:spPr>
          <a:xfrm>
            <a:off x="-9832" y="405650"/>
            <a:ext cx="9153832" cy="64524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63" y="4188542"/>
            <a:ext cx="1249460" cy="230433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3059" y="6094807"/>
            <a:ext cx="9142553" cy="869873"/>
            <a:chOff x="14993" y="6969118"/>
            <a:chExt cx="9142553" cy="86987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83248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296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" t="8812" r="20406" b="12387"/>
          <a:stretch/>
        </p:blipFill>
        <p:spPr>
          <a:xfrm>
            <a:off x="0" y="471948"/>
            <a:ext cx="9144000" cy="64149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494" y="5717894"/>
            <a:ext cx="618191" cy="114010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6773" y="6145017"/>
            <a:ext cx="9140520" cy="782885"/>
            <a:chOff x="14993" y="6433310"/>
            <a:chExt cx="9140520" cy="78288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0968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6760" y="64333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7924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1952</cp:revision>
  <cp:lastPrinted>2021-06-25T07:07:00Z</cp:lastPrinted>
  <dcterms:created xsi:type="dcterms:W3CDTF">2019-05-16T01:35:00Z</dcterms:created>
  <dcterms:modified xsi:type="dcterms:W3CDTF">2023-03-27T04:01:24Z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