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18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36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199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1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38" y="2521984"/>
            <a:ext cx="1440255" cy="265620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471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3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5"/>
          <a:stretch/>
        </p:blipFill>
        <p:spPr>
          <a:xfrm>
            <a:off x="1" y="362743"/>
            <a:ext cx="9144000" cy="64952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041" y="4471469"/>
            <a:ext cx="784172" cy="14462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0795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678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46 L 0.00052 -0.262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38" y="2521984"/>
            <a:ext cx="1440255" cy="265620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646025"/>
            <a:ext cx="9142553" cy="2447865"/>
            <a:chOff x="14993" y="6969118"/>
            <a:chExt cx="9142553" cy="244786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1047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14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5"/>
          <a:stretch/>
        </p:blipFill>
        <p:spPr>
          <a:xfrm>
            <a:off x="1" y="362743"/>
            <a:ext cx="9144000" cy="64952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041" y="4471469"/>
            <a:ext cx="784172" cy="14462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630084"/>
            <a:ext cx="9136565" cy="1314726"/>
            <a:chOff x="14993" y="6969118"/>
            <a:chExt cx="9136565" cy="131472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7733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0795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992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2023-03-27T02:57:04Z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