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-27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319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67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332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027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5"/>
          <a:stretch/>
        </p:blipFill>
        <p:spPr>
          <a:xfrm>
            <a:off x="0" y="306531"/>
            <a:ext cx="9144000" cy="65819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2090056"/>
            <a:ext cx="1566000" cy="313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406662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4859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 -0.97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5" t="25969" b="23499"/>
          <a:stretch/>
        </p:blipFill>
        <p:spPr>
          <a:xfrm>
            <a:off x="-60960" y="355600"/>
            <a:ext cx="9204960" cy="65532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320" y="4941824"/>
            <a:ext cx="270000" cy="54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753508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468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00035 -0.41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5"/>
          <a:stretch/>
        </p:blipFill>
        <p:spPr>
          <a:xfrm>
            <a:off x="0" y="306531"/>
            <a:ext cx="9144000" cy="65819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" y="2090056"/>
            <a:ext cx="1566000" cy="313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715165"/>
            <a:ext cx="9142553" cy="6244434"/>
            <a:chOff x="14993" y="6969118"/>
            <a:chExt cx="9142553" cy="624443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620704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1425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5" t="25969" b="23499"/>
          <a:stretch/>
        </p:blipFill>
        <p:spPr>
          <a:xfrm>
            <a:off x="-60960" y="355600"/>
            <a:ext cx="9204960" cy="65532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320" y="4941824"/>
            <a:ext cx="270000" cy="540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715475"/>
            <a:ext cx="9136565" cy="2194642"/>
            <a:chOff x="14993" y="6969118"/>
            <a:chExt cx="9136565" cy="219464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215725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568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1948</cp:revision>
  <cp:lastPrinted>2021-06-25T07:07:00Z</cp:lastPrinted>
  <dcterms:created xsi:type="dcterms:W3CDTF">2019-05-16T01:35:00Z</dcterms:created>
  <dcterms:modified xsi:type="dcterms:W3CDTF">2023-03-27T02:55:05Z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