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45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2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249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87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4" t="6951" b="34577"/>
          <a:stretch/>
        </p:blipFill>
        <p:spPr>
          <a:xfrm>
            <a:off x="-23150" y="567160"/>
            <a:ext cx="9167149" cy="633135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341" y="4218372"/>
            <a:ext cx="243859" cy="48771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406662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407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 -0.419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75"/>
          <a:stretch/>
        </p:blipFill>
        <p:spPr>
          <a:xfrm>
            <a:off x="0" y="707886"/>
            <a:ext cx="9144000" cy="61670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86" y="5333999"/>
            <a:ext cx="445929" cy="89185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753508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84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00035 -0.242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4" t="6951" b="34577"/>
          <a:stretch/>
        </p:blipFill>
        <p:spPr>
          <a:xfrm>
            <a:off x="-23150" y="567160"/>
            <a:ext cx="9167149" cy="633135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341" y="4218372"/>
            <a:ext cx="243859" cy="48771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0853" y="4527391"/>
            <a:ext cx="9154853" cy="2453522"/>
            <a:chOff x="14993" y="6969118"/>
            <a:chExt cx="9142553" cy="24535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161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590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75"/>
          <a:stretch/>
        </p:blipFill>
        <p:spPr>
          <a:xfrm>
            <a:off x="0" y="707886"/>
            <a:ext cx="9144000" cy="61670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86" y="5333999"/>
            <a:ext cx="445929" cy="89185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872632"/>
            <a:ext cx="9144000" cy="1094225"/>
            <a:chOff x="14993" y="6969118"/>
            <a:chExt cx="9136565" cy="109422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0568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105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2023-03-27T02:49:51Z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