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468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273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645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6331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6"/>
          <a:stretch/>
        </p:blipFill>
        <p:spPr>
          <a:xfrm>
            <a:off x="0" y="468505"/>
            <a:ext cx="9144000" cy="64275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14" y="3566160"/>
            <a:ext cx="1027165" cy="205433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406662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22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 -0.66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948" r="37322" b="16399"/>
          <a:stretch/>
        </p:blipFill>
        <p:spPr>
          <a:xfrm>
            <a:off x="1" y="440259"/>
            <a:ext cx="9144000" cy="64177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546" y="5110479"/>
            <a:ext cx="655638" cy="13112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753508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200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00035 -0.41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6"/>
          <a:stretch/>
        </p:blipFill>
        <p:spPr>
          <a:xfrm>
            <a:off x="0" y="468505"/>
            <a:ext cx="9144000" cy="64275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14" y="3566160"/>
            <a:ext cx="1027165" cy="205433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871653"/>
            <a:ext cx="9142553" cy="4093027"/>
            <a:chOff x="14993" y="6969118"/>
            <a:chExt cx="9142553" cy="409302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05563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384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948" r="37322" b="16399"/>
          <a:stretch/>
        </p:blipFill>
        <p:spPr>
          <a:xfrm>
            <a:off x="1" y="440259"/>
            <a:ext cx="9144000" cy="64177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546" y="5110479"/>
            <a:ext cx="655638" cy="131127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257" y="4659718"/>
            <a:ext cx="9136565" cy="2256338"/>
            <a:chOff x="14993" y="6969118"/>
            <a:chExt cx="9136565" cy="225633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22189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962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2023-03-27T02:48:01Z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