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947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0863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180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4226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3" b="30000"/>
          <a:stretch/>
        </p:blipFill>
        <p:spPr>
          <a:xfrm>
            <a:off x="-15240" y="703989"/>
            <a:ext cx="9159240" cy="61540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673" y="5097780"/>
            <a:ext cx="352795" cy="70558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7406662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159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9183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0 -0.238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9"/>
          <a:stretch/>
        </p:blipFill>
        <p:spPr>
          <a:xfrm>
            <a:off x="0" y="688091"/>
            <a:ext cx="9144000" cy="617752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647" y="4180430"/>
            <a:ext cx="659994" cy="131998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753508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978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785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-0.00035 -0.312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3" b="30000"/>
          <a:stretch/>
        </p:blipFill>
        <p:spPr>
          <a:xfrm>
            <a:off x="-15240" y="703989"/>
            <a:ext cx="9159240" cy="61540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673" y="5097780"/>
            <a:ext cx="352795" cy="705589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769504"/>
            <a:ext cx="9142553" cy="1123211"/>
            <a:chOff x="14993" y="6969118"/>
            <a:chExt cx="9142553" cy="1123211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08581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1159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815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9"/>
          <a:stretch/>
        </p:blipFill>
        <p:spPr>
          <a:xfrm>
            <a:off x="0" y="688091"/>
            <a:ext cx="9144000" cy="617752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647" y="4180430"/>
            <a:ext cx="659994" cy="131998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5411644"/>
            <a:ext cx="9136565" cy="1527636"/>
            <a:chOff x="14993" y="6969118"/>
            <a:chExt cx="9136565" cy="152763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49024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978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1806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2023-03-27T02:45:21Z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