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056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2793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833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794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8"/>
          <a:stretch/>
        </p:blipFill>
        <p:spPr>
          <a:xfrm>
            <a:off x="0" y="671933"/>
            <a:ext cx="9144000" cy="618606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213" y="4558452"/>
            <a:ext cx="1041559" cy="208311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6882028"/>
            <a:ext cx="9136565" cy="7128442"/>
            <a:chOff x="14993" y="6444484"/>
            <a:chExt cx="9136565" cy="712844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743" y="6444484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9267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185E-6 L 0.00035 -0.12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591" y="4724400"/>
            <a:ext cx="945038" cy="189007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4208" y="7008021"/>
            <a:ext cx="9139105" cy="7130871"/>
            <a:chOff x="14993" y="6442055"/>
            <a:chExt cx="9139105" cy="713087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5345" y="644205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869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0.00115 L -0.00053 -0.149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8"/>
          <a:stretch/>
        </p:blipFill>
        <p:spPr>
          <a:xfrm>
            <a:off x="0" y="671933"/>
            <a:ext cx="9144000" cy="618606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213" y="4558452"/>
            <a:ext cx="1041559" cy="208311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35" y="5988851"/>
            <a:ext cx="9136565" cy="889759"/>
            <a:chOff x="14993" y="6444484"/>
            <a:chExt cx="9136565" cy="88975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2773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743" y="6444484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71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591" y="4724400"/>
            <a:ext cx="945038" cy="189007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6773" y="5985619"/>
            <a:ext cx="9139105" cy="892188"/>
            <a:chOff x="14993" y="6442055"/>
            <a:chExt cx="9139105" cy="89218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2773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5345" y="644205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0.14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3305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1945</cp:revision>
  <cp:lastPrinted>2021-06-25T07:07:00Z</cp:lastPrinted>
  <dcterms:created xsi:type="dcterms:W3CDTF">2019-05-16T01:35:00Z</dcterms:created>
  <dcterms:modified xsi:type="dcterms:W3CDTF">2023-03-27T02:43:40Z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