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2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-8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3094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6373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0243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2890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4" t="34024" r="721" b="3110"/>
          <a:stretch/>
        </p:blipFill>
        <p:spPr>
          <a:xfrm>
            <a:off x="0" y="413526"/>
            <a:ext cx="9144000" cy="650543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316" y="4385187"/>
            <a:ext cx="891972" cy="1783944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0.53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2003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232 L -0.00069 -0.2358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8"/>
          <a:stretch/>
        </p:blipFill>
        <p:spPr>
          <a:xfrm>
            <a:off x="0" y="259080"/>
            <a:ext cx="9144000" cy="659892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205" y="5614527"/>
            <a:ext cx="530455" cy="106091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0.53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4455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348 L -0.00122 -0.1458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4" t="34024" r="721" b="3110"/>
          <a:stretch/>
        </p:blipFill>
        <p:spPr>
          <a:xfrm>
            <a:off x="0" y="413526"/>
            <a:ext cx="9144000" cy="650543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316" y="4385187"/>
            <a:ext cx="891972" cy="1783944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5600697"/>
            <a:ext cx="9142553" cy="1401987"/>
            <a:chOff x="14993" y="6969118"/>
            <a:chExt cx="9142553" cy="1401987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36459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0.53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8885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8"/>
          <a:stretch/>
        </p:blipFill>
        <p:spPr>
          <a:xfrm>
            <a:off x="0" y="259080"/>
            <a:ext cx="9144000" cy="659892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205" y="5614527"/>
            <a:ext cx="530455" cy="106091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6315884"/>
            <a:ext cx="9136565" cy="628940"/>
            <a:chOff x="14993" y="6969118"/>
            <a:chExt cx="9136565" cy="628940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59154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0.53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7096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1941</cp:revision>
  <cp:lastPrinted>2021-06-25T07:07:00Z</cp:lastPrinted>
  <dcterms:created xsi:type="dcterms:W3CDTF">2019-05-16T01:35:00Z</dcterms:created>
  <dcterms:modified xsi:type="dcterms:W3CDTF">2023-03-27T02:41:48Z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