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614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960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03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07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5" b="7208"/>
          <a:stretch/>
        </p:blipFill>
        <p:spPr>
          <a:xfrm>
            <a:off x="-10160" y="17023"/>
            <a:ext cx="9154160" cy="68511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74" y="4643119"/>
            <a:ext cx="770626" cy="154125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3515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228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846"/>
            <a:ext cx="9144000" cy="66821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05" y="5450272"/>
            <a:ext cx="558396" cy="11167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12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38 L -0.00122 -0.16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5" b="7208"/>
          <a:stretch/>
        </p:blipFill>
        <p:spPr>
          <a:xfrm>
            <a:off x="-10160" y="17023"/>
            <a:ext cx="9154160" cy="68511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74" y="4643119"/>
            <a:ext cx="770626" cy="154125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641337"/>
            <a:ext cx="9142553" cy="1243847"/>
            <a:chOff x="14993" y="6969118"/>
            <a:chExt cx="9142553" cy="124384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0645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48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846"/>
            <a:ext cx="9144000" cy="66821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05" y="5450272"/>
            <a:ext cx="558396" cy="11167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6183804"/>
            <a:ext cx="9136565" cy="733537"/>
            <a:chOff x="14993" y="6969118"/>
            <a:chExt cx="9136565" cy="73353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9614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631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2023-03-27T02:40:08Z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